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7496F-6FAE-E80A-13C8-4299A56D7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5178E7-7B60-1AED-19F4-12D34204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F1B06-5FE0-E707-FB76-BCC4CEA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17B0E-7376-EE08-1B5A-E80965A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2C5DD-3BEA-6CCA-5D9D-1BAFA2E3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42598-DCED-F65D-8D73-969CEAC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F469BB-1F82-7BE8-C4E2-D59648E4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968E13-3A91-2418-DF69-BCCA4754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13FE0-9164-F86F-1296-FAA5C63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82A91-EB5A-67B1-4067-9178E59E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8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9FDA42-A831-C85F-B063-EC6D25B4E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DE6E66-5D5E-7584-BB27-E0F86F64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403E5-F7EA-7F1D-69BC-4E1DFD08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00EA0-69CF-DD16-BA9B-4B444DFB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DA888-5046-FBB2-80D2-4C5CC21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6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08B27-FDE3-C615-F653-635CB8C5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49C60-965B-E919-8E35-0E94D4F7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D2DA5-87FB-8A06-28B5-FF06C4F9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74102-6FF2-ED3A-3FB4-53E25A0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D869F3-4BD0-2101-7612-1516B5F9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2D0F7-6F86-CC8E-30E1-70792A09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3823B-4676-F463-2200-6DDA999F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90097-4816-6E56-81DC-B7336E9B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1674B-5110-B871-EA57-441C7579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53D9B-1E87-C1B9-3475-9A3CDF90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5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725B-847B-3877-74F9-F72EB5B9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451B1-B690-CE57-7283-450E094FC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23086-0685-C724-3251-5DB8920D4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B21CE3-AA94-70A3-CA49-58C1C733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41705-1820-008F-F108-FFA60E4B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598376-9842-ABD4-8737-95150BC5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3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D2CE-08A9-9613-39C4-52B23AC8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7C04A6-87B5-8075-267E-FFD83FF5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098D27-8D9B-A167-9861-D207948A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96E20E-3F75-83EA-CCB9-0A4BFCF1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A8527E-F876-B9DA-FF3A-638FC068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2932AB-8A20-876F-FEEE-AA658BC3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CB3CCD-EE6A-2C4E-62EF-D26A6D55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585B05-F260-1B4B-6377-F48EC7E6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3E174-7FE6-64B7-D76B-4812CE7D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CF7605-C90C-7DBD-1E84-3BA8F9AB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449424-506A-8D93-11BB-7C3BDA7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C3335D-35BF-AC34-9651-CEF90C70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0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E06E6E-6187-9B06-AC87-AD5EBA4A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6FF195-254D-2EFA-69D5-0BBB4F1D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30FB51-CE9B-F4E2-2038-B7356701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1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E555-B3BC-2404-DA12-25E84948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F0143-E932-0A30-97BD-A90C587E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68F869-4BE8-5092-172F-B41E955C9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77E14-C7EF-FDB3-0185-4FC552FC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F087C3-079C-71CD-BD21-D9F57B7F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63EAD3-987F-DE2D-1E58-46AB142B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760C0-E067-9F81-2D15-CD5A2AA1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645D06-A537-BFB0-4E77-CECC6783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71E7D9-E3D7-33A9-0220-63BE8E93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DFF78-91C7-D8C8-875F-4867B14E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469AC2-637A-82BD-628F-BFF03B3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1928D2-B5A5-533A-A7F8-E15C1256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2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C8243-ACC6-7263-55CE-46D4BE0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BC3223-328A-581E-86BF-6FAC5D90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07E86-E29D-2B24-B49B-BFD8E23C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6FE6-D10B-489C-90F2-D3C0D76E86E6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FDFCE-1F8B-4578-ACAE-D828458BD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80EBE-37DD-4AE3-CC68-EC865474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1CD7-BF64-4F05-970A-131EA7548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18FF-1E24-03A4-168F-A96ACDF9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50" y="464981"/>
            <a:ext cx="6903562" cy="1825732"/>
          </a:xfrm>
        </p:spPr>
        <p:txBody>
          <a:bodyPr>
            <a:normAutofit/>
          </a:bodyPr>
          <a:lstStyle/>
          <a:p>
            <a:br>
              <a:rPr lang="ru-RU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ru-RU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3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Симуляция входа КА в атмосферу</a:t>
            </a:r>
            <a:br>
              <a:rPr lang="ru-RU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ru-RU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5C2D5-9E4D-378D-C48D-283F912AE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29" y="3526623"/>
            <a:ext cx="4405460" cy="1655762"/>
          </a:xfrm>
        </p:spPr>
        <p:txBody>
          <a:bodyPr/>
          <a:lstStyle/>
          <a:p>
            <a:pPr algn="l"/>
            <a:r>
              <a:rPr lang="ru-RU" dirty="0"/>
              <a:t>Участники: Белянин Владислав</a:t>
            </a:r>
          </a:p>
          <a:p>
            <a:pPr algn="l"/>
            <a:r>
              <a:rPr lang="ru-RU" dirty="0"/>
              <a:t>	         </a:t>
            </a:r>
            <a:r>
              <a:rPr lang="ru-RU" dirty="0" err="1"/>
              <a:t>Кухтенков</a:t>
            </a:r>
            <a:r>
              <a:rPr lang="ru-RU" dirty="0"/>
              <a:t> Никита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5C14DC-61F9-03A5-65E2-A6C8BF0F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4" y="2387600"/>
            <a:ext cx="521862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BDEA-E331-D43B-E9FD-BD00042A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23CA-9AF3-5F7D-0B35-498C8B410118}"/>
              </a:ext>
            </a:extLst>
          </p:cNvPr>
          <p:cNvSpPr txBox="1"/>
          <p:nvPr/>
        </p:nvSpPr>
        <p:spPr>
          <a:xfrm>
            <a:off x="950259" y="1690688"/>
            <a:ext cx="9950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разработка и использование физической симуляции входа космических аппаратов в атмосферу Земли;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изучение параметров полета во время данной фазы полета;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изучение влияния изначальных параметров орбиты на поведение КА в атмосфере.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49CF0-5DA2-292E-8B29-1BFFF4339128}"/>
              </a:ext>
            </a:extLst>
          </p:cNvPr>
          <p:cNvSpPr txBox="1"/>
          <p:nvPr/>
        </p:nvSpPr>
        <p:spPr>
          <a:xfrm>
            <a:off x="1004047" y="3429000"/>
            <a:ext cx="9932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Изучить библиотеки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numpy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для языка программирования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Изучить базовую аэродинамику и взаимодействие тел с атмосферой Земли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Создать математическую модель входа КА в атмосферу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Разработать симулятор данного 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Показать полученные знания в области решения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дифферен-ых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уравнений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На основе симулятора, исходы при различных изначальных параметрах орбиты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46847-EF6E-FB37-C170-75543F1A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атмосферы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13EC88-B92D-004E-182B-17B07697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" y="1825368"/>
            <a:ext cx="5437602" cy="36771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909A33-E915-1C16-BB7E-C3F7C596D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06" y="1690687"/>
            <a:ext cx="5194293" cy="39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2FC26-A888-673C-CEBC-E5B176D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полёта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6740AA-6851-2860-4697-316087FC6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5" y="1690688"/>
            <a:ext cx="11019934" cy="40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79865-C960-45F5-FEB9-EA44E031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57866" cy="1325563"/>
          </a:xfrm>
        </p:spPr>
        <p:txBody>
          <a:bodyPr/>
          <a:lstStyle/>
          <a:p>
            <a:r>
              <a:rPr lang="ru-RU" dirty="0"/>
              <a:t>Итог:</a:t>
            </a:r>
          </a:p>
        </p:txBody>
      </p:sp>
      <p:pic>
        <p:nvPicPr>
          <p:cNvPr id="4" name="project.gif">
            <a:hlinkClick r:id="" action="ppaction://media"/>
            <a:extLst>
              <a:ext uri="{FF2B5EF4-FFF2-40B4-BE49-F238E27FC236}">
                <a16:creationId xmlns:a16="http://schemas.microsoft.com/office/drawing/2014/main" id="{5AD0C6D5-7477-B0ED-6826-F65CAE35A7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7405" y="443060"/>
            <a:ext cx="6909847" cy="51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3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109</Words>
  <Application>Microsoft Office PowerPoint</Application>
  <PresentationFormat>Широкоэкранный</PresentationFormat>
  <Paragraphs>18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  Симуляция входа КА в атмосферу  </vt:lpstr>
      <vt:lpstr>Цели и задачи</vt:lpstr>
      <vt:lpstr>Параметры атмосферы</vt:lpstr>
      <vt:lpstr>Параметры полёта</vt:lpstr>
      <vt:lpstr>Итог: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Симуляция входа КА в атмосферу  </dc:title>
  <dc:creator>orbita264@gmail.com</dc:creator>
  <cp:lastModifiedBy>orbita264@gmail.com</cp:lastModifiedBy>
  <cp:revision>1</cp:revision>
  <dcterms:created xsi:type="dcterms:W3CDTF">2023-04-10T21:54:11Z</dcterms:created>
  <dcterms:modified xsi:type="dcterms:W3CDTF">2023-04-10T23:23:44Z</dcterms:modified>
</cp:coreProperties>
</file>