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0e7f8563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0e7f8563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0e7f8563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0e7f8563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0e7f8563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0e7f8563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0e7f8563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0e7f8563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ikita8Shvachko/pp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0" y="3557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Название проекта: Pong AI 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9855" y="842150"/>
            <a:ext cx="3819300" cy="39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Актуальность: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Искусственный интеллект в играх — активная исследовательская и практическая область.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Классическая игра Pong — отличная среда для тестирования нейросетей и алгоритмов обучения.</a:t>
            </a:r>
            <a:b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Проблема: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Большинство реализаций ИИ для Pong используют просчёт траектории, а не обучение.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Моя цель — создать </a:t>
            </a:r>
            <a:r>
              <a:rPr i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человекоподобного ИИ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обучающегося через игру, а не формулы.</a:t>
            </a:r>
            <a:endParaRPr b="1"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27" y="427800"/>
            <a:ext cx="2993823" cy="23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677" y="2125800"/>
            <a:ext cx="3321149" cy="2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0" y="360500"/>
            <a:ext cx="43074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Comfortaa"/>
                <a:ea typeface="Comfortaa"/>
                <a:cs typeface="Comfortaa"/>
                <a:sym typeface="Comfortaa"/>
              </a:rPr>
              <a:t>Цель проекта: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200">
                <a:latin typeface="Comfortaa"/>
                <a:ea typeface="Comfortaa"/>
                <a:cs typeface="Comfortaa"/>
                <a:sym typeface="Comfortaa"/>
              </a:rPr>
              <a:t>Разработка игрового ИИ для классической игры Pong с использованием самописной нейронной сети и методов оптимизации параллельных вычислений. Демонстрация применения машинного обучения в реальном времени для создания интерактивного игрового опыта</a:t>
            </a:r>
            <a:endParaRPr b="0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9850" y="1989925"/>
            <a:ext cx="4307400" cy="30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Методы: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Обучение на основе перцептрона (3 слоя,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8 вход, 32 скрытых нейронов и 1 выход).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Эволюционные алгоритмы для отбора лучших стратегий.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Reward-based обучение с обратным распространением ошибки.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Параллельное обучение до 16 агентов одновременно.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450" y="3178851"/>
            <a:ext cx="2094500" cy="16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775" y="686601"/>
            <a:ext cx="2094500" cy="16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050" y="2761087"/>
            <a:ext cx="2955525" cy="234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6">
            <a:alphaModFix/>
          </a:blip>
          <a:srcRect b="60040" l="76304" r="4813" t="10866"/>
          <a:stretch/>
        </p:blipFill>
        <p:spPr>
          <a:xfrm>
            <a:off x="6573175" y="612800"/>
            <a:ext cx="2537324" cy="24138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6996450" y="2690550"/>
            <a:ext cx="19245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*Картинка не отражает структуру со 100% точностью</a:t>
            </a:r>
            <a:endParaRPr sz="7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0" y="3653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Реализация и компоненты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4" y="793475"/>
            <a:ext cx="41928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Основные компоненты проекта: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Логика игры и физика мяча (pong_game.py)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AI-контроллеры (ai_controller.py, parallel_ai_controller.py)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Система обучения (ai_training_manager.py)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Визуализация нейросети (neural_network_visualizer.py)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Меню и UI (menu_manager.py)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Лаунчер игры(game_launcher.py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Архитектура ии (neural_network.py)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Особенности: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Power-up система (ускорение, мультибол, хаотичное движение, увеличение ракетки и замедление мяча.)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Настраиваемый human-like режим ИИ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AI vs AI режим и реальное обучение в процессе игры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054" y="730663"/>
            <a:ext cx="4646395" cy="368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9851" y="775525"/>
            <a:ext cx="8885100" cy="3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Результаты: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AI обучается с нуля и достигает высокой точности попаданий (до 100%).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Демонстрирует реалистичное поведение: задержки реакции, ошибки предсказания.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Обеспечивается визуализация нейросети в реальном времени: активации, веса, связи.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200">
                <a:latin typeface="Comfortaa"/>
                <a:ea typeface="Comfortaa"/>
                <a:cs typeface="Comfortaa"/>
                <a:sym typeface="Comfortaa"/>
              </a:rPr>
              <a:t>ИИ: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ru" sz="1200">
                <a:latin typeface="Comfortaa"/>
                <a:ea typeface="Comfortaa"/>
                <a:cs typeface="Comfortaa"/>
                <a:sym typeface="Comfortaa"/>
              </a:rPr>
              <a:t>3 слоя: 12 входов → 32 нейрона → 32 нейрона → 1 выход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ru" sz="1200">
                <a:latin typeface="Comfortaa"/>
                <a:ea typeface="Comfortaa"/>
                <a:cs typeface="Comfortaa"/>
                <a:sym typeface="Comfortaa"/>
              </a:rPr>
              <a:t>Активации: ReLU, Sigmoid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ru" sz="1200">
                <a:latin typeface="Comfortaa"/>
                <a:ea typeface="Comfortaa"/>
                <a:cs typeface="Comfortaa"/>
                <a:sym typeface="Comfortaa"/>
              </a:rPr>
              <a:t>BatchNorm + Dropout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ru" sz="1200">
                <a:latin typeface="Comfortaa"/>
                <a:ea typeface="Comfortaa"/>
                <a:cs typeface="Comfortaa"/>
                <a:sym typeface="Comfortaa"/>
              </a:rPr>
              <a:t>Режимы обучения: 4, 8 или 16 агентов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Визуализация: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Полный интерфейс нейросети встроен в игру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Позволяет отслеживать ход обучения и принятия решений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0" y="365300"/>
            <a:ext cx="3513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Результаты и визуализация</a:t>
            </a:r>
            <a:endParaRPr sz="1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0" y="365300"/>
            <a:ext cx="3469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1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Трудности и ограничения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9850" y="775525"/>
            <a:ext cx="8823000" cy="4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Главные сложности:</a:t>
            </a:r>
            <a:endParaRPr b="1"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Настройка ИИ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— долгий и 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трудоемкий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процесс.</a:t>
            </a:r>
            <a:b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Параметры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сильно влияют на эффективность обучения.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Из-за чего на отладку уходит намного большее время чем я 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предполагал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Баланс входных данных: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если дать слишком много информации, AI играет идеально. Без нужных данных — не учится вообще.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mfortaa"/>
              <a:buChar char="●"/>
            </a:pP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Пришлось внедрить </a:t>
            </a: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ограничения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имитирующие </a:t>
            </a:r>
            <a:r>
              <a:rPr b="1"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человеческие слабости</a:t>
            </a:r>
            <a:r>
              <a:rPr lang="ru" sz="1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. Для того чтобы ИИ не становился всесильным.</a:t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1" lang="ru" sz="1200">
                <a:latin typeface="Comfortaa"/>
                <a:ea typeface="Comfortaa"/>
                <a:cs typeface="Comfortaa"/>
                <a:sym typeface="Comfortaa"/>
              </a:rPr>
              <a:t>Реалистичность</a:t>
            </a:r>
            <a:r>
              <a:rPr lang="ru" sz="1200">
                <a:latin typeface="Comfortaa"/>
                <a:ea typeface="Comfortaa"/>
                <a:cs typeface="Comfortaa"/>
                <a:sym typeface="Comfortaa"/>
              </a:rPr>
              <a:t> — для баланса приходилось искусственно ограничивать ИИ, чтобы он играл “по-человечески”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Comfortaa"/>
                <a:ea typeface="Comfortaa"/>
                <a:cs typeface="Comfortaa"/>
                <a:sym typeface="Comfortaa"/>
              </a:rPr>
              <a:t>Итог:</a:t>
            </a:r>
            <a:endParaRPr b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ru" sz="1200">
                <a:latin typeface="Comfortaa"/>
                <a:ea typeface="Comfortaa"/>
                <a:cs typeface="Comfortaa"/>
                <a:sym typeface="Comfortaa"/>
              </a:rPr>
              <a:t>Обучение ИИ — это не просто запуск алгоритма, а очень долгий процесс тонкой настройки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ru" sz="1200">
                <a:latin typeface="Comfortaa"/>
                <a:ea typeface="Comfortaa"/>
                <a:cs typeface="Comfortaa"/>
                <a:sym typeface="Comfortaa"/>
              </a:rPr>
              <a:t>Человекообразные ограничения делают ИИ реалистичным и интересным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ru" sz="1200">
                <a:latin typeface="Comfortaa"/>
                <a:ea typeface="Comfortaa"/>
                <a:cs typeface="Comfortaa"/>
                <a:sym typeface="Comfortaa"/>
              </a:rPr>
              <a:t>Даже простая игра может служить платформой для серьёзных экспериментов с ИИ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Comfortaa"/>
                <a:ea typeface="Comfortaa"/>
                <a:cs typeface="Comfortaa"/>
                <a:sym typeface="Comfortaa"/>
              </a:rPr>
              <a:t>Код проекта:</a:t>
            </a:r>
            <a:r>
              <a:rPr lang="ru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https://github.com/Nikita8Shvachko/ppai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