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latin typeface="Segoe UI Light" pitchFamily="34" charset="0"/>
              </a:rPr>
              <a:t>Математический помощник</a:t>
            </a:r>
            <a:endParaRPr lang="ru-RU" b="1" dirty="0">
              <a:latin typeface="Segoe UI Light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23928" y="4869160"/>
            <a:ext cx="5000600" cy="1752600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1"/>
                </a:solidFill>
                <a:latin typeface="Segoe UI Light" pitchFamily="34" charset="0"/>
              </a:rPr>
              <a:t>Подготовил</a:t>
            </a:r>
            <a:r>
              <a:rPr lang="en-US" dirty="0" smtClean="0">
                <a:solidFill>
                  <a:schemeClr val="tx1"/>
                </a:solidFill>
                <a:latin typeface="Segoe UI Light" pitchFamily="34" charset="0"/>
              </a:rPr>
              <a:t>:</a:t>
            </a:r>
            <a:endParaRPr lang="ru-RU" dirty="0" smtClean="0">
              <a:solidFill>
                <a:schemeClr val="tx1"/>
              </a:solidFill>
              <a:latin typeface="Segoe UI Light" pitchFamily="34" charset="0"/>
            </a:endParaRPr>
          </a:p>
          <a:p>
            <a:pPr algn="l"/>
            <a:r>
              <a:rPr lang="ru-RU" dirty="0" smtClean="0">
                <a:solidFill>
                  <a:schemeClr val="tx1"/>
                </a:solidFill>
                <a:latin typeface="Segoe UI Light" pitchFamily="34" charset="0"/>
              </a:rPr>
              <a:t>Банных Никита Андреевич</a:t>
            </a:r>
            <a:endParaRPr lang="ru-RU" dirty="0">
              <a:solidFill>
                <a:schemeClr val="tx1"/>
              </a:solidFill>
              <a:latin typeface="Segoe UI Light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egoe UI Light" pitchFamily="34" charset="0"/>
              </a:rPr>
              <a:t>Математические графики</a:t>
            </a:r>
            <a:endParaRPr lang="ru-RU" dirty="0">
              <a:latin typeface="Segoe UI Light" pitchFamily="34" charset="0"/>
            </a:endParaRP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556792"/>
            <a:ext cx="5284537" cy="4974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Segoe UI Light" pitchFamily="34" charset="0"/>
              </a:rPr>
              <a:t>Заключение</a:t>
            </a:r>
            <a:r>
              <a:rPr lang="ru-RU" dirty="0" smtClean="0">
                <a:latin typeface="Segoe UI Light" pitchFamily="34" charset="0"/>
              </a:rPr>
              <a:t>: 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Доработка программы</a:t>
            </a:r>
          </a:p>
          <a:p>
            <a:r>
              <a:rPr lang="ru-RU" dirty="0" smtClean="0"/>
              <a:t>Добавление функций</a:t>
            </a:r>
          </a:p>
          <a:p>
            <a:r>
              <a:rPr lang="ru-RU" smtClean="0"/>
              <a:t>Обновление интерфейса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egoe UI Light" pitchFamily="34" charset="0"/>
              </a:rPr>
              <a:t>Введение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Данный проект создан для помощи в решение домашних работ по математике</a:t>
            </a:r>
            <a:endParaRPr lang="en-US" dirty="0" smtClean="0"/>
          </a:p>
          <a:p>
            <a:r>
              <a:rPr lang="en-US" dirty="0" smtClean="0"/>
              <a:t>3 </a:t>
            </a:r>
            <a:r>
              <a:rPr lang="ru-RU" dirty="0" smtClean="0"/>
              <a:t>функции</a:t>
            </a:r>
            <a:endParaRPr lang="ru-RU" dirty="0"/>
          </a:p>
        </p:txBody>
      </p:sp>
      <p:pic>
        <p:nvPicPr>
          <p:cNvPr id="3074" name="Picture 2" descr="Картинки по запросу математик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501008"/>
            <a:ext cx="6120680" cy="30603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egoe UI Light" pitchFamily="34" charset="0"/>
              </a:rPr>
              <a:t>Состав</a:t>
            </a:r>
            <a:r>
              <a:rPr lang="en-US" dirty="0" smtClean="0">
                <a:latin typeface="Segoe UI Light" pitchFamily="34" charset="0"/>
              </a:rPr>
              <a:t>:</a:t>
            </a:r>
            <a:endParaRPr lang="ru-RU" dirty="0">
              <a:latin typeface="Segoe UI Light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3744416" cy="2449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916832"/>
            <a:ext cx="476045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egoe UI Light" pitchFamily="34" charset="0"/>
              </a:rPr>
              <a:t>Состав</a:t>
            </a:r>
            <a:r>
              <a:rPr lang="en-US" dirty="0" smtClean="0">
                <a:latin typeface="Segoe UI Light" pitchFamily="34" charset="0"/>
              </a:rPr>
              <a:t>:</a:t>
            </a:r>
            <a:endParaRPr lang="ru-RU" dirty="0">
              <a:latin typeface="Segoe UI Light" pitchFamily="34" charset="0"/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522343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1916832"/>
            <a:ext cx="26860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egoe UI Light" pitchFamily="34" charset="0"/>
              </a:rPr>
              <a:t>Главное меню</a:t>
            </a:r>
            <a:endParaRPr lang="ru-RU" dirty="0">
              <a:latin typeface="Segoe UI Light" pitchFamily="34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276872"/>
            <a:ext cx="5480447" cy="3584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egoe UI Light" pitchFamily="34" charset="0"/>
              </a:rPr>
              <a:t>Калькулятор</a:t>
            </a:r>
            <a:endParaRPr lang="ru-RU" dirty="0">
              <a:latin typeface="Segoe UI Light" pitchFamily="34" charset="0"/>
            </a:endParaRPr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04864"/>
            <a:ext cx="3240360" cy="328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132856"/>
            <a:ext cx="3240360" cy="334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egoe UI Light" pitchFamily="34" charset="0"/>
              </a:rPr>
              <a:t>Квадратные уравнения</a:t>
            </a:r>
            <a:endParaRPr lang="ru-RU" dirty="0">
              <a:latin typeface="Segoe UI Light" pitchFamily="34" charset="0"/>
            </a:endParaRPr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84784"/>
            <a:ext cx="5924084" cy="513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egoe UI Light" pitchFamily="34" charset="0"/>
              </a:rPr>
              <a:t>Квадратные уравнения</a:t>
            </a:r>
            <a:endParaRPr lang="ru-RU" dirty="0">
              <a:latin typeface="Segoe UI Light" pitchFamily="34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12776"/>
            <a:ext cx="6048672" cy="5237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egoe UI Light" pitchFamily="34" charset="0"/>
              </a:rPr>
              <a:t>Математические графики</a:t>
            </a:r>
            <a:endParaRPr lang="ru-RU" dirty="0">
              <a:latin typeface="Segoe UI Light" pitchFamily="34" charset="0"/>
            </a:endParaRPr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628800"/>
            <a:ext cx="5328592" cy="4999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44</Words>
  <Application>Microsoft Office PowerPoint</Application>
  <PresentationFormat>Экран (4:3)</PresentationFormat>
  <Paragraphs>18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Математический помощник</vt:lpstr>
      <vt:lpstr>Введение</vt:lpstr>
      <vt:lpstr>Состав:</vt:lpstr>
      <vt:lpstr>Состав:</vt:lpstr>
      <vt:lpstr>Главное меню</vt:lpstr>
      <vt:lpstr>Калькулятор</vt:lpstr>
      <vt:lpstr>Квадратные уравнения</vt:lpstr>
      <vt:lpstr>Квадратные уравнения</vt:lpstr>
      <vt:lpstr>Математические графики</vt:lpstr>
      <vt:lpstr>Математические графики</vt:lpstr>
      <vt:lpstr>Заключение: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Андрей</dc:creator>
  <cp:lastModifiedBy>User</cp:lastModifiedBy>
  <cp:revision>23</cp:revision>
  <dcterms:created xsi:type="dcterms:W3CDTF">2019-11-07T09:55:37Z</dcterms:created>
  <dcterms:modified xsi:type="dcterms:W3CDTF">2019-11-07T13:44:57Z</dcterms:modified>
</cp:coreProperties>
</file>