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366E3-8858-4804-86B0-29C80CB1D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ADD929-1CDD-400E-A582-D209B7791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16DD61-8324-4B96-97FD-F5D2F788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745F-C72F-41FC-B5D5-C789BA242F4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4554D5-D0FC-4800-99B9-0F46C9C3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3BD63-6B42-4AEB-AFF8-89D4D482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F231-99A6-45D3-901C-A79D9579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04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B3E9B-566F-4FB4-8255-6DB09D32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0C9639-E9DE-4A6F-A951-17910695B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D214AE-9F9B-4F24-B6F9-5767AD10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745F-C72F-41FC-B5D5-C789BA242F4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3D3633-1868-4BB7-BAA8-EF2DE552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9D22D-21EB-47A0-9278-CF331B82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F231-99A6-45D3-901C-A79D9579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37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527E2F-4188-432B-8B27-4CE58A84F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E51E0A-972C-44F3-886A-80A564CEF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56D25D-10DE-49EC-94F7-37D42C6B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745F-C72F-41FC-B5D5-C789BA242F4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BEC3DB-3C13-4333-9913-D525AB26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DE888F-BF93-47C0-99BC-6E0AC1A1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F231-99A6-45D3-901C-A79D9579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45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0360B-0FE8-4C9D-9992-2A1D1D5F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06B9DF-7AF5-4E8C-987D-CB4B62C1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DEABC8-2A03-4CE5-B91A-66D2424B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745F-C72F-41FC-B5D5-C789BA242F4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C8DB4-EFCC-4CD0-AB70-F972AFDA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59755E-8B60-4E51-9436-D1DA66ED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F231-99A6-45D3-901C-A79D9579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E3788-465A-45B1-A199-F1047BC9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4507AE-63F0-4215-A987-223C319AB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72EC9F-AB7D-401D-B751-5A12894F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745F-C72F-41FC-B5D5-C789BA242F4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606C10-1286-4E71-AF9E-823A00DB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D06DBB-B877-4C70-9C9C-222988D6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F231-99A6-45D3-901C-A79D9579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7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F079B-6C4C-4F62-977E-33D924BA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265C8D-0729-4A6B-9DA0-23EBE2DA9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186003-D22E-4C65-B42C-7E8824CC0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C4750A-F3EC-46BB-BEEB-4A0603F6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745F-C72F-41FC-B5D5-C789BA242F4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241D07-16F0-4AD7-830E-80888607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71FEA-8AD8-415D-8A4F-441E7E83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F231-99A6-45D3-901C-A79D9579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07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D6C27-A52A-450C-85FA-4FEF309E6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5A866F-E8B0-474A-9109-EDC28309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7A83A1-7D62-4008-8A80-52F4E1456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B6D9E7-EAF8-4CFA-8157-22FD14E24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83CAE7-1823-404B-B530-669CE3993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BA1EE2-0A68-4AC1-AB89-0F94193D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745F-C72F-41FC-B5D5-C789BA242F4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89E537-27EF-4066-9532-CE6B8133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A6AD90-D5DC-4F80-B8E4-84BA66FC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F231-99A6-45D3-901C-A79D9579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1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6C333-7DE4-45D0-8791-7489DFFE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AE4275-E087-4DF3-82CA-C1677F34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745F-C72F-41FC-B5D5-C789BA242F4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44DDF5-23CC-4FB9-BED6-370AE96C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B4E10C-668E-4266-B217-EBD0D1AC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F231-99A6-45D3-901C-A79D9579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42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C17863-3969-4CD6-8D38-4A46E4CF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745F-C72F-41FC-B5D5-C789BA242F4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057888-FACE-4583-802A-1B718FC1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34F495-05E5-4148-907E-BF054915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F231-99A6-45D3-901C-A79D9579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96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B5FFC-3A01-496A-B761-12A5DD36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3D31A-39FA-4667-80F6-97A76F5F1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0596AF-E51F-4B92-8244-1C0DB2815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BE2FE4-C475-49A0-967C-D040085C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745F-C72F-41FC-B5D5-C789BA242F4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3CDCE6-2966-44E0-BA22-C95F8482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7E4B9A-0378-4F93-8F4E-3B834A94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F231-99A6-45D3-901C-A79D9579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36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3E0C6-5D8C-4BF6-AA09-B1B5868C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D20587-C495-4377-BC66-1B0E01616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0A418F-05BB-4FE0-ADA8-ED6EAB3DF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8E3F04-1E8F-4124-969B-622EE646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745F-C72F-41FC-B5D5-C789BA242F4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30C2EF-D63A-41CE-85FD-E6F9F12D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803813-409A-44DB-BC5A-EDDF8482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F231-99A6-45D3-901C-A79D9579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73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43055-B42F-49A2-AF1A-A2000A4E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E0344F-85AE-4A0B-9063-5942959F3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FC8F63-ED2B-4B17-B846-5A6BF9B29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4745F-C72F-41FC-B5D5-C789BA242F49}" type="datetimeFigureOut">
              <a:rPr lang="ru-RU" smtClean="0"/>
              <a:t>12.05.2020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E3CE7C-7905-47BD-85C7-A62B3B9DF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DD98F3-4610-464B-B57C-6240EE7E3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F231-99A6-45D3-901C-A79D95794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2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44E14-4A2F-4EB1-921C-19CE4F786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Frost_net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51635-3B74-4FFD-8CE2-E23DCC63435A}"/>
              </a:ext>
            </a:extLst>
          </p:cNvPr>
          <p:cNvSpPr txBox="1"/>
          <p:nvPr/>
        </p:nvSpPr>
        <p:spPr>
          <a:xfrm>
            <a:off x="8746435" y="6135757"/>
            <a:ext cx="344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Бердюгин Никита</a:t>
            </a:r>
          </a:p>
        </p:txBody>
      </p:sp>
    </p:spTree>
    <p:extLst>
      <p:ext uri="{BB962C8B-B14F-4D97-AF65-F5344CB8AC3E}">
        <p14:creationId xmlns:p14="http://schemas.microsoft.com/office/powerpoint/2010/main" val="286996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464CC-70B4-4F80-B53F-2AFFE1F4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FE6C51-3267-441B-B0B4-D0B600C0C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сайта для общения с людьми(либо выставления информации в узкий круг людей)</a:t>
            </a:r>
          </a:p>
        </p:txBody>
      </p:sp>
    </p:spTree>
    <p:extLst>
      <p:ext uri="{BB962C8B-B14F-4D97-AF65-F5344CB8AC3E}">
        <p14:creationId xmlns:p14="http://schemas.microsoft.com/office/powerpoint/2010/main" val="214271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212E6-A2AE-4D28-915B-4CD7C2D4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CEDBD9-A6BE-4048-B98A-98F93CD8C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Из-за соблюдений минимальных требований, этот проект можно бесконечно доделывать. Добавить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Ленту новостей, разделение чата, список групп и друзей т.п. </a:t>
            </a:r>
          </a:p>
        </p:txBody>
      </p:sp>
    </p:spTree>
    <p:extLst>
      <p:ext uri="{BB962C8B-B14F-4D97-AF65-F5344CB8AC3E}">
        <p14:creationId xmlns:p14="http://schemas.microsoft.com/office/powerpoint/2010/main" val="392153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5FA56-C00A-403F-84A8-CA47FF48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D854B49-17E2-428E-98F7-7B2CDF8BD4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61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E818F-1864-4F71-BDFF-F29B10F9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45FD3A1-AE22-4BA5-A34E-FF3441C868C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528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52</Words>
  <Application>Microsoft Office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Frost_net</vt:lpstr>
      <vt:lpstr>Идея проекта</vt:lpstr>
      <vt:lpstr>Заключение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Frost_net</dc:title>
  <dc:creator>Admin</dc:creator>
  <cp:lastModifiedBy>Admin</cp:lastModifiedBy>
  <cp:revision>3</cp:revision>
  <dcterms:created xsi:type="dcterms:W3CDTF">2020-05-11T19:47:07Z</dcterms:created>
  <dcterms:modified xsi:type="dcterms:W3CDTF">2020-05-11T23:10:13Z</dcterms:modified>
</cp:coreProperties>
</file>