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52" d="100"/>
          <a:sy n="152" d="100"/>
        </p:scale>
        <p:origin x="4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379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 txBox="1"/>
          <p:nvPr/>
        </p:nvSpPr>
        <p:spPr>
          <a:xfrm>
            <a:off x="664175" y="2192850"/>
            <a:ext cx="8192400" cy="757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600" dirty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Менеджер событий: версия 1.1, команда RSF
</a:t>
            </a:r>
            <a:r>
              <a:rPr lang="en-US" sz="1400" dirty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Современное приложение для управления событиями, объединившее удобство, эффективность и адаптивность.
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 txBox="1"/>
          <p:nvPr/>
        </p:nvSpPr>
        <p:spPr>
          <a:xfrm>
            <a:off x="672450" y="1159300"/>
            <a:ext cx="8202900" cy="2055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600" dirty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Выводы, значимость и будущее развитие
</a:t>
            </a:r>
            <a:r>
              <a:rPr lang="en-US" sz="1400" dirty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Проект «Менеджер событий» предоставляет пользователям удобное решение для организации мероприятий. Уделено внимание простоте, надёжности и функционалу, что </a:t>
            </a:r>
            <a:r>
              <a:rPr lang="en-US" sz="1400" dirty="0" err="1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повышает</a:t>
            </a:r>
            <a:r>
              <a:rPr lang="en-US" sz="1400" dirty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1400" dirty="0" err="1" smtClean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ценность</a:t>
            </a:r>
            <a:r>
              <a:rPr lang="en-US" sz="1400" dirty="0" smtClean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1400" dirty="0" err="1" smtClean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продукта</a:t>
            </a:r>
            <a:r>
              <a:rPr lang="en-US" sz="1400" dirty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 В дальнейшем возможно расширение функций и интеграция с внешними сервисами.</a:t>
            </a:r>
            <a:r>
              <a:rPr lang="en-US" sz="3600" dirty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0"/>
          <p:cNvSpPr txBox="1"/>
          <p:nvPr/>
        </p:nvSpPr>
        <p:spPr>
          <a:xfrm>
            <a:off x="310310" y="4716675"/>
            <a:ext cx="449700" cy="746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43434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100" dirty="0"/>
          </a:p>
        </p:txBody>
      </p:sp>
      <p:sp>
        <p:nvSpPr>
          <p:cNvPr id="6" name="Text 1"/>
          <p:cNvSpPr txBox="1"/>
          <p:nvPr/>
        </p:nvSpPr>
        <p:spPr>
          <a:xfrm>
            <a:off x="589650" y="1853700"/>
            <a:ext cx="4259700" cy="1436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500" b="1" dirty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Постановка задачи и значимость проекта
</a:t>
            </a:r>
            <a:r>
              <a:rPr lang="en-US" sz="1400" dirty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Цель — создать универсальный инструмент для организации мероприятий различного формата. Решает задачи пользователя по просмотру, фильтрации, управлению событиями. Предложенное решение востребовано аудиторией всех возрастов благодаря простоте, функциональности и интуитивному интерфейсу.</a:t>
            </a:r>
            <a:endParaRPr lang="en-US" sz="25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048" y="479272"/>
            <a:ext cx="3730909" cy="39957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0"/>
          <p:cNvSpPr txBox="1"/>
          <p:nvPr/>
        </p:nvSpPr>
        <p:spPr>
          <a:xfrm>
            <a:off x="5246522" y="915600"/>
            <a:ext cx="3706200" cy="3312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500" b="1" dirty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Команда проекта и структура работы</a:t>
            </a:r>
            <a:r>
              <a:rPr lang="en-US" sz="15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Ключевые роли и участники</a:t>
            </a:r>
            <a:r>
              <a:rPr lang="en-US" sz="5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Проект реализован командой RSF. Тимлид — Никита Боронин направлял рабочие процессы, Каллимулин Алмаз отвечал за программирование, Закиров Айназ выполнял тестирование приложения. Такой состав обеспечивает всесторонний контроль над развитием приложения.
</a:t>
            </a:r>
            <a:r>
              <a:rPr lang="en-US" sz="15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Распределение обязанностей в команде</a:t>
            </a:r>
            <a:r>
              <a:rPr lang="en-US" sz="5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Обязанности распределены согласно специализациям: тимлид фиксирует цели, организует коммуникацию; разработчик осуществляет техническую реализацию; тестировщик проверяет качество работы разработчика и выявляет недочеты. Структура способствует эффективному выполнению задач.</a:t>
            </a:r>
            <a:endParaRPr lang="en-US" sz="2500" dirty="0"/>
          </a:p>
        </p:txBody>
      </p:sp>
      <p:sp>
        <p:nvSpPr>
          <p:cNvPr id="6" name="Text 1"/>
          <p:cNvSpPr txBox="1"/>
          <p:nvPr/>
        </p:nvSpPr>
        <p:spPr>
          <a:xfrm>
            <a:off x="8608254" y="4716675"/>
            <a:ext cx="449700" cy="32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43434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1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85" y="272152"/>
            <a:ext cx="4132789" cy="4261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034" y="1601001"/>
            <a:ext cx="4310743" cy="2187068"/>
          </a:xfrm>
          <a:prstGeom prst="rect">
            <a:avLst/>
          </a:prstGeom>
        </p:spPr>
      </p:pic>
      <p:sp>
        <p:nvSpPr>
          <p:cNvPr id="4" name="Text 0"/>
          <p:cNvSpPr txBox="1"/>
          <p:nvPr/>
        </p:nvSpPr>
        <p:spPr>
          <a:xfrm>
            <a:off x="310310" y="4716675"/>
            <a:ext cx="449700" cy="746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43434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100" dirty="0"/>
          </a:p>
        </p:txBody>
      </p:sp>
      <p:sp>
        <p:nvSpPr>
          <p:cNvPr id="5" name="Text 1"/>
          <p:cNvSpPr txBox="1"/>
          <p:nvPr/>
        </p:nvSpPr>
        <p:spPr>
          <a:xfrm>
            <a:off x="407075" y="1241620"/>
            <a:ext cx="3657600" cy="29177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Таблица показывает индивидуальные цели и основные задачи аналитика, разработчика и тестировщика.
Каждый участник фокусируется на своей области, что позволяет достичь высокого качества итогового продукта.</a:t>
            </a:r>
            <a:endParaRPr lang="en-US" sz="1200" dirty="0"/>
          </a:p>
        </p:txBody>
      </p:sp>
      <p:sp>
        <p:nvSpPr>
          <p:cNvPr id="6" name="Text 2"/>
          <p:cNvSpPr txBox="1"/>
          <p:nvPr/>
        </p:nvSpPr>
        <p:spPr>
          <a:xfrm>
            <a:off x="510031" y="453470"/>
            <a:ext cx="8142600" cy="572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2500" dirty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Цели и задачи участников команды</a:t>
            </a:r>
            <a:endParaRPr lang="en-US" sz="2500" dirty="0"/>
          </a:p>
        </p:txBody>
      </p:sp>
      <p:sp>
        <p:nvSpPr>
          <p:cNvPr id="7" name="Text 3"/>
          <p:cNvSpPr txBox="1"/>
          <p:nvPr/>
        </p:nvSpPr>
        <p:spPr>
          <a:xfrm>
            <a:off x="4150752" y="4387327"/>
            <a:ext cx="4510500" cy="33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buNone/>
            </a:pPr>
            <a:r>
              <a:rPr lang="en-US" sz="800" i="1" dirty="0">
                <a:solidFill>
                  <a:srgbClr val="2A3E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Команда RSF, собственное резюме по участию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 txBox="1"/>
          <p:nvPr/>
        </p:nvSpPr>
        <p:spPr>
          <a:xfrm>
            <a:off x="367200" y="251600"/>
            <a:ext cx="8409600" cy="572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500" dirty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Сложности и командный опыт</a:t>
            </a:r>
            <a:endParaRPr lang="en-US" sz="2500" dirty="0"/>
          </a:p>
        </p:txBody>
      </p:sp>
      <p:sp>
        <p:nvSpPr>
          <p:cNvPr id="4" name="Text 1"/>
          <p:cNvSpPr txBox="1"/>
          <p:nvPr/>
        </p:nvSpPr>
        <p:spPr>
          <a:xfrm>
            <a:off x="3046998" y="4037799"/>
            <a:ext cx="5113200" cy="706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Рабочая атмосфера была позитивной, все участники отмечают пользу совместной работы и интересность поставленных задач, а также поддержку наставников.</a:t>
            </a:r>
            <a:endParaRPr lang="en-US" sz="1200" dirty="0"/>
          </a:p>
        </p:txBody>
      </p:sp>
      <p:sp>
        <p:nvSpPr>
          <p:cNvPr id="5" name="Text 2"/>
          <p:cNvSpPr txBox="1"/>
          <p:nvPr/>
        </p:nvSpPr>
        <p:spPr>
          <a:xfrm>
            <a:off x="3213750" y="3188739"/>
            <a:ext cx="5113200" cy="706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Четкое соблюдение сроков и организация коммуникации в kaiten позволили минимизировать риски возникновения недочетов и неразберихи при решении ежедневных задач.</a:t>
            </a:r>
            <a:endParaRPr lang="en-US" sz="1200" dirty="0"/>
          </a:p>
        </p:txBody>
      </p:sp>
      <p:sp>
        <p:nvSpPr>
          <p:cNvPr id="6" name="Text 3"/>
          <p:cNvSpPr txBox="1"/>
          <p:nvPr/>
        </p:nvSpPr>
        <p:spPr>
          <a:xfrm>
            <a:off x="3380308" y="2391279"/>
            <a:ext cx="5113200" cy="654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Погружение в реальные профессиональные роли дало команде глубокое понимание, как распределять задачи согласно компетенциям каждого участника, добиться согласованности и ответственности.</a:t>
            </a:r>
            <a:endParaRPr lang="en-US" sz="1200" dirty="0"/>
          </a:p>
        </p:txBody>
      </p:sp>
      <p:sp>
        <p:nvSpPr>
          <p:cNvPr id="7" name="Text 4"/>
          <p:cNvSpPr txBox="1"/>
          <p:nvPr/>
        </p:nvSpPr>
        <p:spPr>
          <a:xfrm>
            <a:off x="3553948" y="1593820"/>
            <a:ext cx="5113200" cy="654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 начале работ нам не хватало опыта, что усложняло освоение новых инструментов, технологий и принципов эффективного командного взаимодействия в ИТ-проектах.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0"/>
          <p:cNvSpPr txBox="1"/>
          <p:nvPr/>
        </p:nvSpPr>
        <p:spPr>
          <a:xfrm>
            <a:off x="8191950" y="4640475"/>
            <a:ext cx="449700" cy="57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43434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</a:t>
            </a:r>
            <a:endParaRPr lang="en-US" sz="1100" dirty="0"/>
          </a:p>
        </p:txBody>
      </p:sp>
      <p:sp>
        <p:nvSpPr>
          <p:cNvPr id="6" name="Text 1"/>
          <p:cNvSpPr txBox="1"/>
          <p:nvPr/>
        </p:nvSpPr>
        <p:spPr>
          <a:xfrm>
            <a:off x="4572000" y="1251000"/>
            <a:ext cx="4096200" cy="264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5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Демонстрация возможностей приложения
</a:t>
            </a: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Приложение «Менеджер событий» поддерживает добавление, редактирование, удаление, фильтрацию и просмотр событий с возможностью выбора изображений, экспорта отчётов в Excel. Интерфейс интуитивен, все элементы быстро реагируют на действия пользователя.
Технически решение реализовано на C# с использованием WinForms. Приложение отличается стабильностью, высокой скоростью работы, надёжностью хранения данных и адаптивнейшим дизайном, обеспечивающим корректное отображение длинных текстов и изображений.</a:t>
            </a:r>
            <a:endParaRPr lang="en-US" sz="25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48" y="491884"/>
            <a:ext cx="4129122" cy="37269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050" y="1559038"/>
            <a:ext cx="4311000" cy="2652923"/>
          </a:xfrm>
          <a:prstGeom prst="rect">
            <a:avLst/>
          </a:prstGeom>
        </p:spPr>
      </p:pic>
      <p:sp>
        <p:nvSpPr>
          <p:cNvPr id="4" name="Text 0"/>
          <p:cNvSpPr txBox="1"/>
          <p:nvPr/>
        </p:nvSpPr>
        <p:spPr>
          <a:xfrm>
            <a:off x="310310" y="4716675"/>
            <a:ext cx="449700" cy="746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43434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</a:t>
            </a:r>
            <a:endParaRPr lang="en-US" sz="1100" dirty="0"/>
          </a:p>
        </p:txBody>
      </p:sp>
      <p:sp>
        <p:nvSpPr>
          <p:cNvPr id="5" name="Text 1"/>
          <p:cNvSpPr txBox="1"/>
          <p:nvPr/>
        </p:nvSpPr>
        <p:spPr>
          <a:xfrm>
            <a:off x="407075" y="2167450"/>
            <a:ext cx="3658200" cy="1436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Каждый модуль программы включает специализированные элементы управления для удобства пользователей. Меню выделяется фильтрацией и подробностями событий, остальные — функциональными вкладками.
Главное меню — основной модуль; вкладки добавления и редактирования интегрируют важные инструменты. Генерация отчётов и удаление событий выстроены компактно для логичной навигации.</a:t>
            </a:r>
            <a:endParaRPr lang="en-US" sz="1200" dirty="0"/>
          </a:p>
        </p:txBody>
      </p:sp>
      <p:sp>
        <p:nvSpPr>
          <p:cNvPr id="6" name="Text 2"/>
          <p:cNvSpPr txBox="1"/>
          <p:nvPr/>
        </p:nvSpPr>
        <p:spPr>
          <a:xfrm>
            <a:off x="500700" y="350600"/>
            <a:ext cx="8142600" cy="572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2500" dirty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Структура модулей: Менеджер событий 1.1 (RSF)</a:t>
            </a:r>
            <a:endParaRPr lang="en-US" sz="2500" dirty="0"/>
          </a:p>
        </p:txBody>
      </p:sp>
      <p:sp>
        <p:nvSpPr>
          <p:cNvPr id="7" name="Text 3"/>
          <p:cNvSpPr txBox="1"/>
          <p:nvPr/>
        </p:nvSpPr>
        <p:spPr>
          <a:xfrm>
            <a:off x="4272050" y="4377975"/>
            <a:ext cx="4510500" cy="33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buNone/>
            </a:pPr>
            <a:r>
              <a:rPr lang="en-US" sz="800" i="1" dirty="0">
                <a:solidFill>
                  <a:srgbClr val="2A3E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Документация команды RSF, 2024</a:t>
            </a:r>
            <a:endParaRPr 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 txBox="1"/>
          <p:nvPr/>
        </p:nvSpPr>
        <p:spPr>
          <a:xfrm>
            <a:off x="367200" y="251600"/>
            <a:ext cx="8409600" cy="572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500" dirty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Взаимодействие с заказчиком и коммуникация</a:t>
            </a:r>
            <a:endParaRPr lang="en-US" sz="2500" dirty="0"/>
          </a:p>
        </p:txBody>
      </p:sp>
      <p:sp>
        <p:nvSpPr>
          <p:cNvPr id="4" name="Text 1"/>
          <p:cNvSpPr txBox="1"/>
          <p:nvPr/>
        </p:nvSpPr>
        <p:spPr>
          <a:xfrm>
            <a:off x="814905" y="1617042"/>
            <a:ext cx="3584100" cy="1302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На первом этапе команда активно уточняла цели и приоритетные требования заказчика, выявляя особенности сценариев использования и желаемых функций.</a:t>
            </a:r>
            <a:endParaRPr lang="en-US" sz="1200" dirty="0"/>
          </a:p>
        </p:txBody>
      </p:sp>
      <p:sp>
        <p:nvSpPr>
          <p:cNvPr id="5" name="Text 2"/>
          <p:cNvSpPr txBox="1"/>
          <p:nvPr/>
        </p:nvSpPr>
        <p:spPr>
          <a:xfrm>
            <a:off x="4973843" y="1617042"/>
            <a:ext cx="3584100" cy="1302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Постоянное согласование деталей ТЗ позволяло своевременно получать обратную связь и вносить необходимые корректировки в структуру, дизайн и функциональные элементы.</a:t>
            </a:r>
            <a:endParaRPr lang="en-US" sz="1200" dirty="0"/>
          </a:p>
        </p:txBody>
      </p:sp>
      <p:sp>
        <p:nvSpPr>
          <p:cNvPr id="6" name="Text 3"/>
          <p:cNvSpPr txBox="1"/>
          <p:nvPr/>
        </p:nvSpPr>
        <p:spPr>
          <a:xfrm>
            <a:off x="4986380" y="3399741"/>
            <a:ext cx="3584100" cy="1302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Сбор требований велся поэтапно: после первых прототипов обсуждались пожелания, замечания и потенциальные точки роста для дальнейшего развития приложения.</a:t>
            </a:r>
            <a:endParaRPr lang="en-US" sz="1200" dirty="0"/>
          </a:p>
        </p:txBody>
      </p:sp>
      <p:sp>
        <p:nvSpPr>
          <p:cNvPr id="7" name="Text 4"/>
          <p:cNvSpPr txBox="1"/>
          <p:nvPr/>
        </p:nvSpPr>
        <p:spPr>
          <a:xfrm>
            <a:off x="827443" y="3399741"/>
            <a:ext cx="3584100" cy="1302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Открытое взаимодействие с заинтересованной стороной обеспечило наиболее точное соответствие итогового продукта задачам и ожиданиям заказчика.</a:t>
            </a:r>
            <a:endParaRPr lang="en-US" sz="1200" dirty="0"/>
          </a:p>
        </p:txBody>
      </p:sp>
      <p:sp>
        <p:nvSpPr>
          <p:cNvPr id="8" name="Text 5"/>
          <p:cNvSpPr txBox="1"/>
          <p:nvPr/>
        </p:nvSpPr>
        <p:spPr>
          <a:xfrm>
            <a:off x="223300" y="4629775"/>
            <a:ext cx="449700" cy="57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43434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00" y="1888914"/>
            <a:ext cx="376800" cy="30144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250" y="1888914"/>
            <a:ext cx="376800" cy="30144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093" y="3527269"/>
            <a:ext cx="339413" cy="3879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250" y="3532819"/>
            <a:ext cx="376800" cy="376800"/>
          </a:xfrm>
          <a:prstGeom prst="rect">
            <a:avLst/>
          </a:prstGeom>
        </p:spPr>
      </p:pic>
      <p:sp>
        <p:nvSpPr>
          <p:cNvPr id="7" name="Text 0"/>
          <p:cNvSpPr txBox="1"/>
          <p:nvPr/>
        </p:nvSpPr>
        <p:spPr>
          <a:xfrm>
            <a:off x="678300" y="622900"/>
            <a:ext cx="7787400" cy="5727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500" dirty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Рабочие процессы и командная коммуникация</a:t>
            </a:r>
            <a:endParaRPr lang="en-US" sz="2500" dirty="0"/>
          </a:p>
        </p:txBody>
      </p:sp>
      <p:sp>
        <p:nvSpPr>
          <p:cNvPr id="8" name="Text 1"/>
          <p:cNvSpPr txBox="1"/>
          <p:nvPr/>
        </p:nvSpPr>
        <p:spPr>
          <a:xfrm>
            <a:off x="8608254" y="4715454"/>
            <a:ext cx="449700" cy="57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43434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</a:t>
            </a:r>
            <a:endParaRPr lang="en-US" sz="1100" dirty="0"/>
          </a:p>
        </p:txBody>
      </p:sp>
      <p:sp>
        <p:nvSpPr>
          <p:cNvPr id="9" name="Text 2"/>
          <p:cNvSpPr txBox="1"/>
          <p:nvPr/>
        </p:nvSpPr>
        <p:spPr>
          <a:xfrm>
            <a:off x="1243850" y="1912175"/>
            <a:ext cx="3384900" cy="207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Планирование и распределение задач</a:t>
            </a:r>
            <a:endParaRPr lang="en-US" sz="1400" dirty="0"/>
          </a:p>
        </p:txBody>
      </p:sp>
      <p:sp>
        <p:nvSpPr>
          <p:cNvPr id="10" name="Text 3"/>
          <p:cNvSpPr txBox="1"/>
          <p:nvPr/>
        </p:nvSpPr>
        <p:spPr>
          <a:xfrm>
            <a:off x="729621" y="2379342"/>
            <a:ext cx="3674700" cy="18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На старте спринта производилось распределение задач в kaiten: каждый участник брал задачи, соответствующие его роли, проект велся согласно плана.</a:t>
            </a:r>
            <a:endParaRPr lang="en-US" sz="1200" dirty="0"/>
          </a:p>
        </p:txBody>
      </p:sp>
      <p:sp>
        <p:nvSpPr>
          <p:cNvPr id="11" name="Text 4"/>
          <p:cNvSpPr txBox="1"/>
          <p:nvPr/>
        </p:nvSpPr>
        <p:spPr>
          <a:xfrm>
            <a:off x="5472700" y="1912175"/>
            <a:ext cx="3384900" cy="207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Ежедневные обсуждения и созвоны</a:t>
            </a:r>
            <a:endParaRPr lang="en-US" sz="1400" dirty="0"/>
          </a:p>
        </p:txBody>
      </p:sp>
      <p:sp>
        <p:nvSpPr>
          <p:cNvPr id="12" name="Text 5"/>
          <p:cNvSpPr txBox="1"/>
          <p:nvPr/>
        </p:nvSpPr>
        <p:spPr>
          <a:xfrm>
            <a:off x="4958471" y="2379342"/>
            <a:ext cx="3674700" cy="18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Для повышения продуктивности регулярно проводились синхронизации по видеосвязи, где решались возникшие вопросы, обсуждались рабочие моменты и принимались совместные решения.</a:t>
            </a:r>
            <a:endParaRPr lang="en-US" sz="1200" dirty="0"/>
          </a:p>
        </p:txBody>
      </p:sp>
      <p:sp>
        <p:nvSpPr>
          <p:cNvPr id="13" name="Text 6"/>
          <p:cNvSpPr txBox="1"/>
          <p:nvPr/>
        </p:nvSpPr>
        <p:spPr>
          <a:xfrm>
            <a:off x="1243850" y="3593750"/>
            <a:ext cx="3384900" cy="207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Контроль сроков и статусов</a:t>
            </a:r>
            <a:endParaRPr lang="en-US" sz="1400" dirty="0"/>
          </a:p>
        </p:txBody>
      </p:sp>
      <p:sp>
        <p:nvSpPr>
          <p:cNvPr id="14" name="Text 7"/>
          <p:cNvSpPr txBox="1"/>
          <p:nvPr/>
        </p:nvSpPr>
        <p:spPr>
          <a:xfrm>
            <a:off x="729620" y="4064227"/>
            <a:ext cx="3674700" cy="18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Строгий контроль выполнения задач, фиксирование дедлайнов и статус-отчетность позволили не допустить затяжек и обеспечить высокое качество результата.</a:t>
            </a:r>
            <a:endParaRPr lang="en-US" sz="1200" dirty="0"/>
          </a:p>
        </p:txBody>
      </p:sp>
      <p:sp>
        <p:nvSpPr>
          <p:cNvPr id="15" name="Text 8"/>
          <p:cNvSpPr txBox="1"/>
          <p:nvPr/>
        </p:nvSpPr>
        <p:spPr>
          <a:xfrm>
            <a:off x="5472701" y="3593751"/>
            <a:ext cx="3384900" cy="207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Использование цифровых инструментов</a:t>
            </a:r>
            <a:endParaRPr lang="en-US" sz="1400" dirty="0"/>
          </a:p>
        </p:txBody>
      </p:sp>
      <p:sp>
        <p:nvSpPr>
          <p:cNvPr id="16" name="Text 9"/>
          <p:cNvSpPr txBox="1"/>
          <p:nvPr/>
        </p:nvSpPr>
        <p:spPr>
          <a:xfrm>
            <a:off x="4958471" y="4064227"/>
            <a:ext cx="3674700" cy="18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2424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Использовались совместные инструменты для хранения файлов, документации и отслеживания прогресса — kaiten, репозиторий кода и средства коммуникации.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682</Words>
  <Application>Microsoft Office PowerPoint</Application>
  <PresentationFormat>Экран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Луиза</cp:lastModifiedBy>
  <cp:revision>4</cp:revision>
  <dcterms:created xsi:type="dcterms:W3CDTF">2025-04-18T12:20:51Z</dcterms:created>
  <dcterms:modified xsi:type="dcterms:W3CDTF">2025-04-18T18:21:58Z</dcterms:modified>
</cp:coreProperties>
</file>