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9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8680F-F265-415A-B220-A6FD070D8AEF}" type="datetimeFigureOut">
              <a:rPr lang="ru-RU" smtClean="0"/>
              <a:t>16.03.2021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84C02-7012-4F75-BEE2-427F4DE0D2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8770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8680F-F265-415A-B220-A6FD070D8AEF}" type="datetimeFigureOut">
              <a:rPr lang="ru-RU" smtClean="0"/>
              <a:t>16.03.2021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84C02-7012-4F75-BEE2-427F4DE0D2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2544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8680F-F265-415A-B220-A6FD070D8AEF}" type="datetimeFigureOut">
              <a:rPr lang="ru-RU" smtClean="0"/>
              <a:t>16.03.2021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84C02-7012-4F75-BEE2-427F4DE0D2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4067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8680F-F265-415A-B220-A6FD070D8AEF}" type="datetimeFigureOut">
              <a:rPr lang="ru-RU" smtClean="0"/>
              <a:t>16.03.2021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84C02-7012-4F75-BEE2-427F4DE0D2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8168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8680F-F265-415A-B220-A6FD070D8AEF}" type="datetimeFigureOut">
              <a:rPr lang="ru-RU" smtClean="0"/>
              <a:t>16.03.2021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84C02-7012-4F75-BEE2-427F4DE0D2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4539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8680F-F265-415A-B220-A6FD070D8AEF}" type="datetimeFigureOut">
              <a:rPr lang="ru-RU" smtClean="0"/>
              <a:t>16.03.2021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84C02-7012-4F75-BEE2-427F4DE0D2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8472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8680F-F265-415A-B220-A6FD070D8AEF}" type="datetimeFigureOut">
              <a:rPr lang="ru-RU" smtClean="0"/>
              <a:t>16.03.2021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84C02-7012-4F75-BEE2-427F4DE0D2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8824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8680F-F265-415A-B220-A6FD070D8AEF}" type="datetimeFigureOut">
              <a:rPr lang="ru-RU" smtClean="0"/>
              <a:t>16.03.2021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84C02-7012-4F75-BEE2-427F4DE0D2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781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8680F-F265-415A-B220-A6FD070D8AEF}" type="datetimeFigureOut">
              <a:rPr lang="ru-RU" smtClean="0"/>
              <a:t>16.03.2021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84C02-7012-4F75-BEE2-427F4DE0D2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1408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8680F-F265-415A-B220-A6FD070D8AEF}" type="datetimeFigureOut">
              <a:rPr lang="ru-RU" smtClean="0"/>
              <a:t>16.03.2021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84C02-7012-4F75-BEE2-427F4DE0D2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4332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8680F-F265-415A-B220-A6FD070D8AEF}" type="datetimeFigureOut">
              <a:rPr lang="ru-RU" smtClean="0"/>
              <a:t>16.03.2021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84C02-7012-4F75-BEE2-427F4DE0D2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0936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08680F-F265-415A-B220-A6FD070D8AEF}" type="datetimeFigureOut">
              <a:rPr lang="ru-RU" smtClean="0"/>
              <a:t>16.03.2021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084C02-7012-4F75-BEE2-427F4DE0D2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6071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uk-UA" dirty="0" smtClean="0"/>
              <a:t>Діаграма станів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6553" y="952501"/>
            <a:ext cx="7878893" cy="577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525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uk-UA" dirty="0" smtClean="0"/>
              <a:t>Діаграма станів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375" y="1184275"/>
            <a:ext cx="9239250" cy="558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81573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603</TotalTime>
  <Words>4</Words>
  <Application>Microsoft Office PowerPoint</Application>
  <PresentationFormat>Широкоэкранный</PresentationFormat>
  <Paragraphs>2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Тема Office</vt:lpstr>
      <vt:lpstr>Діаграма станів</vt:lpstr>
      <vt:lpstr>Діаграма станів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АВПЗ</dc:title>
  <dc:creator>Пользователь Windows</dc:creator>
  <cp:lastModifiedBy>Пользователь Windows</cp:lastModifiedBy>
  <cp:revision>39</cp:revision>
  <dcterms:created xsi:type="dcterms:W3CDTF">2020-09-21T15:04:54Z</dcterms:created>
  <dcterms:modified xsi:type="dcterms:W3CDTF">2021-03-16T09:29:28Z</dcterms:modified>
</cp:coreProperties>
</file>