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63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15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10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410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3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71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59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48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6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84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380A-D278-4530-8390-0BF2CC2C6375}" type="datetimeFigureOut">
              <a:rPr lang="ru-RU" smtClean="0"/>
              <a:t>12.04.2021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7E81-9A97-442E-A323-515B91A3A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44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9900" y="1122363"/>
            <a:ext cx="11341100" cy="2387600"/>
          </a:xfrm>
        </p:spPr>
        <p:txBody>
          <a:bodyPr/>
          <a:lstStyle/>
          <a:p>
            <a:r>
              <a:rPr lang="en-US" b="1" dirty="0" err="1"/>
              <a:t>COnstructive</a:t>
            </a:r>
            <a:r>
              <a:rPr lang="en-US" b="1" dirty="0"/>
              <a:t> </a:t>
            </a:r>
            <a:r>
              <a:rPr lang="en-US" b="1" dirty="0" err="1"/>
              <a:t>COst</a:t>
            </a:r>
            <a:r>
              <a:rPr lang="en-US" b="1" dirty="0"/>
              <a:t> </a:t>
            </a:r>
            <a:r>
              <a:rPr lang="en-US" b="1" dirty="0" err="1"/>
              <a:t>MOdel</a:t>
            </a:r>
            <a:r>
              <a:rPr lang="en-US" dirty="0"/>
              <a:t> (</a:t>
            </a:r>
            <a:r>
              <a:rPr lang="en-US" dirty="0" smtClean="0"/>
              <a:t>COCOMO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728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COCOMO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09700" y="2590800"/>
            <a:ext cx="9944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Any </a:t>
            </a:r>
            <a:r>
              <a:rPr lang="en-US" sz="2400" dirty="0"/>
              <a:t>software development project can </a:t>
            </a:r>
            <a:r>
              <a:rPr lang="en-US" sz="2400" dirty="0" smtClean="0"/>
              <a:t>be classified </a:t>
            </a:r>
            <a:r>
              <a:rPr lang="en-US" sz="2400" dirty="0"/>
              <a:t>into one of the following three categories based on </a:t>
            </a:r>
            <a:r>
              <a:rPr lang="en-US" sz="2400" dirty="0" smtClean="0"/>
              <a:t>the development </a:t>
            </a:r>
            <a:r>
              <a:rPr lang="en-US" sz="2400" dirty="0"/>
              <a:t>complexity</a:t>
            </a:r>
            <a:r>
              <a:rPr lang="en-US" sz="2400" dirty="0" smtClean="0"/>
              <a:t>— </a:t>
            </a:r>
            <a:r>
              <a:rPr lang="en-US" sz="2400" b="1" dirty="0" smtClean="0"/>
              <a:t>organic</a:t>
            </a:r>
            <a:r>
              <a:rPr lang="en-US" sz="2400" b="1" dirty="0"/>
              <a:t>, semidetached, and embedded</a:t>
            </a:r>
            <a:r>
              <a:rPr lang="en-US" sz="2400" dirty="0"/>
              <a:t>.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442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COCOMO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43" y="1325563"/>
            <a:ext cx="10653713" cy="52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COCOMO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87" y="1835148"/>
            <a:ext cx="10981226" cy="13843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87" y="958055"/>
            <a:ext cx="11263322" cy="61118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510" y="3219448"/>
            <a:ext cx="5299075" cy="35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37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COCOMO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969963"/>
            <a:ext cx="9182100" cy="425097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93" y="5220936"/>
            <a:ext cx="8949607" cy="71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8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COCOMO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1031213" cy="482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9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COCOMO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54" y="1083997"/>
            <a:ext cx="7034546" cy="560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6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COCOMO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680" y="1128407"/>
            <a:ext cx="6801220" cy="56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0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COCOMO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36" y="1677787"/>
            <a:ext cx="11119102" cy="403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936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</Words>
  <Application>Microsoft Office PowerPoint</Application>
  <PresentationFormat>Широкоэкранный</PresentationFormat>
  <Paragraphs>10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COnstructive COst MOdel (COCOMO)</vt:lpstr>
      <vt:lpstr>COCOMO</vt:lpstr>
      <vt:lpstr>COCOMO</vt:lpstr>
      <vt:lpstr>COCOMO</vt:lpstr>
      <vt:lpstr>COCOMO</vt:lpstr>
      <vt:lpstr>COCOMO</vt:lpstr>
      <vt:lpstr>COCOMO</vt:lpstr>
      <vt:lpstr>COCOMO</vt:lpstr>
      <vt:lpstr>COCOMO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COnstructive COst MOdel (COCOMO)</dc:title>
  <dc:creator>Пользователь Windows</dc:creator>
  <cp:lastModifiedBy>Пользователь Windows</cp:lastModifiedBy>
  <cp:revision>2</cp:revision>
  <dcterms:created xsi:type="dcterms:W3CDTF">2021-04-12T14:38:00Z</dcterms:created>
  <dcterms:modified xsi:type="dcterms:W3CDTF">2021-04-12T14:55:11Z</dcterms:modified>
</cp:coreProperties>
</file>