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1DE66-3FE2-4400-B54C-26A2924B566D}" v="1023" dt="2021-06-23T21:17:47.942"/>
    <p1510:client id="{8C4A3D3F-54DC-419D-AF9D-6028506E88B6}" v="155" dt="2021-06-22T16:36:13.854"/>
    <p1510:client id="{DFAFDF30-D5CD-4983-9B78-7717ADC73C4E}" v="257" dt="2021-07-01T19:37:20.853"/>
    <p1510:client id="{FB3ADD06-3A89-4E5C-8FF3-9E0E554D68AF}" v="18" dt="2021-06-22T19:06:24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5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1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5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392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6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81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33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34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4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0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0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5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2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9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 Light"/>
              </a:rPr>
              <a:t> </a:t>
            </a:r>
            <a:r>
              <a:rPr lang="ru-RU" b="1" dirty="0" smtClean="0">
                <a:solidFill>
                  <a:schemeClr val="accent1"/>
                </a:solidFill>
                <a:cs typeface="Calibri Light"/>
              </a:rPr>
              <a:t>Практична робота</a:t>
            </a:r>
            <a:r>
              <a:rPr lang="ru-RU" b="1" dirty="0">
                <a:solidFill>
                  <a:schemeClr val="accent1"/>
                </a:solidFill>
                <a:cs typeface="Calibri Light"/>
              </a:rPr>
              <a:t/>
            </a:r>
            <a:br>
              <a:rPr lang="ru-RU" b="1" dirty="0">
                <a:solidFill>
                  <a:schemeClr val="accent1"/>
                </a:solidFill>
                <a:cs typeface="Calibri Light"/>
              </a:rPr>
            </a:br>
            <a:endParaRPr lang="ru-RU" b="1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8878" y="4435457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       </a:t>
            </a:r>
            <a:r>
              <a:rPr lang="ru-RU" dirty="0">
                <a:cs typeface="Calibri"/>
              </a:rPr>
              <a:t>Тема: </a:t>
            </a:r>
            <a:r>
              <a:rPr lang="ru-RU" b="1" dirty="0"/>
              <a:t>Знайомство з програмою встановлення </a:t>
            </a:r>
            <a:r>
              <a:rPr lang="en-US" b="1" dirty="0"/>
              <a:t>FreeBSD</a:t>
            </a:r>
            <a:endParaRPr lang="en-US" dirty="0"/>
          </a:p>
          <a:p>
            <a:r>
              <a:rPr lang="ru-RU" dirty="0">
                <a:cs typeface="Calibri"/>
              </a:rPr>
              <a:t>       Виконала: викладач кафедри </a:t>
            </a:r>
            <a:r>
              <a:rPr lang="uk-UA" dirty="0">
                <a:cs typeface="Calibri"/>
              </a:rPr>
              <a:t> </a:t>
            </a:r>
            <a:r>
              <a:rPr lang="uk-UA" dirty="0" smtClean="0">
                <a:cs typeface="Calibri"/>
              </a:rPr>
              <a:t>КІІС</a:t>
            </a:r>
            <a:r>
              <a:rPr lang="ru-RU" dirty="0" smtClean="0">
                <a:cs typeface="Calibri"/>
              </a:rPr>
              <a:t> </a:t>
            </a:r>
            <a:r>
              <a:rPr lang="ru-RU" dirty="0">
                <a:cs typeface="Calibri"/>
              </a:rPr>
              <a:t>Білоусова с.с.</a:t>
            </a:r>
          </a:p>
          <a:p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564" y="1637971"/>
            <a:ext cx="7195930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5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15" y="1645921"/>
            <a:ext cx="7195931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0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14" y="1622067"/>
            <a:ext cx="7195931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1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34" y="1661823"/>
            <a:ext cx="7266911" cy="401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33" y="1661823"/>
            <a:ext cx="7219619" cy="40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1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87" y="1685678"/>
            <a:ext cx="7242355" cy="403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4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86" y="1733386"/>
            <a:ext cx="7242355" cy="40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89" y="1741337"/>
            <a:ext cx="7242355" cy="40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0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2" y="1733386"/>
            <a:ext cx="7298892" cy="40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2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2" y="1781094"/>
            <a:ext cx="7298892" cy="40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48856" y="1298858"/>
            <a:ext cx="10437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accent1"/>
                </a:solidFill>
              </a:rPr>
              <a:t>Після завантаження з інсталяційного диска ви побачите меню </a:t>
            </a:r>
            <a:r>
              <a:rPr lang="uk-UA" dirty="0" smtClean="0">
                <a:solidFill>
                  <a:schemeClr val="accent1"/>
                </a:solidFill>
              </a:rPr>
              <a:t>завантажувача. </a:t>
            </a:r>
          </a:p>
          <a:p>
            <a:r>
              <a:rPr lang="uk-UA" dirty="0" smtClean="0">
                <a:solidFill>
                  <a:schemeClr val="accent1"/>
                </a:solidFill>
              </a:rPr>
              <a:t>Для </a:t>
            </a:r>
            <a:r>
              <a:rPr lang="uk-UA" dirty="0">
                <a:solidFill>
                  <a:schemeClr val="accent1"/>
                </a:solidFill>
              </a:rPr>
              <a:t>початку встановлення просто натисніть &lt;</a:t>
            </a:r>
            <a:r>
              <a:rPr lang="en-US" dirty="0">
                <a:solidFill>
                  <a:schemeClr val="accent1"/>
                </a:solidFill>
              </a:rPr>
              <a:t>Enter&gt;. </a:t>
            </a:r>
            <a:r>
              <a:rPr lang="uk-UA" dirty="0">
                <a:solidFill>
                  <a:schemeClr val="accent1"/>
                </a:solidFill>
              </a:rPr>
              <a:t>Якщо необхідно </a:t>
            </a:r>
            <a:r>
              <a:rPr lang="uk-UA" dirty="0" smtClean="0">
                <a:solidFill>
                  <a:schemeClr val="accent1"/>
                </a:solidFill>
              </a:rPr>
              <a:t>вимкнути </a:t>
            </a:r>
            <a:r>
              <a:rPr lang="en-US" dirty="0">
                <a:solidFill>
                  <a:schemeClr val="accent1"/>
                </a:solidFill>
              </a:rPr>
              <a:t>ACPI, </a:t>
            </a:r>
            <a:r>
              <a:rPr lang="uk-UA" dirty="0">
                <a:solidFill>
                  <a:schemeClr val="accent1"/>
                </a:solidFill>
              </a:rPr>
              <a:t>натисніть &lt;2&gt;.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97" y="2548192"/>
            <a:ext cx="7155760" cy="347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09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30" y="1812898"/>
            <a:ext cx="7298892" cy="40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79" y="1796995"/>
            <a:ext cx="7298892" cy="40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6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728" y="1852655"/>
            <a:ext cx="7298892" cy="40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3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78" y="1892412"/>
            <a:ext cx="7298892" cy="40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677" y="1940121"/>
            <a:ext cx="7298893" cy="408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48856" y="1298858"/>
            <a:ext cx="10437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Насамперед </a:t>
            </a:r>
            <a:r>
              <a:rPr lang="ru-RU" dirty="0">
                <a:solidFill>
                  <a:schemeClr val="accent1"/>
                </a:solidFill>
              </a:rPr>
              <a:t>програма установки запропонує </a:t>
            </a:r>
            <a:r>
              <a:rPr lang="ru-RU" dirty="0" smtClean="0">
                <a:solidFill>
                  <a:schemeClr val="accent1"/>
                </a:solidFill>
              </a:rPr>
              <a:t>обрати </a:t>
            </a:r>
            <a:r>
              <a:rPr lang="ru-RU" dirty="0">
                <a:solidFill>
                  <a:schemeClr val="accent1"/>
                </a:solidFill>
              </a:rPr>
              <a:t>країну і вибрати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розкладки клавіатури . Далі ви побачите основне меню програми </a:t>
            </a:r>
            <a:r>
              <a:rPr lang="ru-RU" dirty="0" smtClean="0">
                <a:solidFill>
                  <a:schemeClr val="accent1"/>
                </a:solidFill>
              </a:rPr>
              <a:t>установки.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97" y="2548193"/>
            <a:ext cx="7155759" cy="347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72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94414" y="972855"/>
            <a:ext cx="104374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uk-UA" dirty="0" smtClean="0">
                <a:solidFill>
                  <a:schemeClr val="accent1"/>
                </a:solidFill>
              </a:rPr>
              <a:t>Меню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dirty="0">
                <a:solidFill>
                  <a:schemeClr val="accent1"/>
                </a:solidFill>
              </a:rPr>
              <a:t>містить наступні команди: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Usage</a:t>
            </a:r>
            <a:r>
              <a:rPr lang="uk-UA" dirty="0">
                <a:solidFill>
                  <a:schemeClr val="accent1"/>
                </a:solidFill>
              </a:rPr>
              <a:t> - короткий посібник із використання системи меню;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Standard</a:t>
            </a:r>
            <a:r>
              <a:rPr lang="uk-UA" dirty="0">
                <a:solidFill>
                  <a:schemeClr val="accent1"/>
                </a:solidFill>
              </a:rPr>
              <a:t> - стандартне встановлення. Рекомендується, якщо ви встановлюєте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uk-UA" dirty="0">
                <a:solidFill>
                  <a:schemeClr val="accent1"/>
                </a:solidFill>
              </a:rPr>
              <a:t>FreeBSD вперше і бажаєте в процесі установки налаштувати мережу, додати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uk-UA" dirty="0">
                <a:solidFill>
                  <a:schemeClr val="accent1"/>
                </a:solidFill>
              </a:rPr>
              <a:t>облікові записи користувачів, встановити пароль root та виконати інші дії з базового налаштування системи;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Express</a:t>
            </a:r>
            <a:r>
              <a:rPr lang="uk-UA" dirty="0">
                <a:solidFill>
                  <a:schemeClr val="accent1"/>
                </a:solidFill>
              </a:rPr>
              <a:t> - експрес-установка, підходить для експертів. Не вибирайте цей варіант, якщо ви ніколи не встановлювали FreeBSD. У процесі установки задається набагато менше питань, що не може не тішити, але, з іншого боку, не настроюється мережа, не додаються облікові записи користувачів. Тому ви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uk-UA" dirty="0">
                <a:solidFill>
                  <a:schemeClr val="accent1"/>
                </a:solidFill>
              </a:rPr>
              <a:t>повинні знати, як виконати потім усі необхідні налаштування самостійно;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Custom</a:t>
            </a:r>
            <a:r>
              <a:rPr lang="uk-UA" dirty="0">
                <a:solidFill>
                  <a:schemeClr val="accent1"/>
                </a:solidFill>
              </a:rPr>
              <a:t> - користувальницька установка, також прерогатива експертів;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Configure</a:t>
            </a:r>
            <a:r>
              <a:rPr lang="uk-UA" dirty="0">
                <a:solidFill>
                  <a:schemeClr val="accent1"/>
                </a:solidFill>
              </a:rPr>
              <a:t> - постінсталяційне налаштування FreeBSD. Як ви самі розумієте,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uk-UA" dirty="0">
                <a:solidFill>
                  <a:schemeClr val="accent1"/>
                </a:solidFill>
              </a:rPr>
              <a:t>цю команду потрібно вибирати після встановлення FreeBSD (викликати установник можна командою sysinstall);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Doc</a:t>
            </a:r>
            <a:r>
              <a:rPr lang="uk-UA" dirty="0">
                <a:solidFill>
                  <a:schemeClr val="accent1"/>
                </a:solidFill>
              </a:rPr>
              <a:t> - різна документація із встановлення FreeBSD;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Keymap </a:t>
            </a:r>
            <a:r>
              <a:rPr lang="uk-UA" dirty="0">
                <a:solidFill>
                  <a:schemeClr val="accent1"/>
                </a:solidFill>
              </a:rPr>
              <a:t>- дозволяє вибрати розкладку </a:t>
            </a:r>
            <a:r>
              <a:rPr lang="uk-UA" dirty="0" smtClean="0">
                <a:solidFill>
                  <a:schemeClr val="accent1"/>
                </a:solidFill>
              </a:rPr>
              <a:t>клавіатури.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uk-UA" b="1" dirty="0"/>
              <a:t> 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9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48856" y="1298858"/>
            <a:ext cx="10437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 </a:t>
            </a:r>
            <a:r>
              <a:rPr lang="ru-RU" dirty="0">
                <a:solidFill>
                  <a:schemeClr val="accent1"/>
                </a:solidFill>
              </a:rPr>
              <a:t>Options</a:t>
            </a:r>
            <a:r>
              <a:rPr lang="uk-UA" dirty="0">
                <a:solidFill>
                  <a:schemeClr val="accent1"/>
                </a:solidFill>
              </a:rPr>
              <a:t> - дозволяє переглянути/встановити різні опції програми </a:t>
            </a:r>
            <a:r>
              <a:rPr lang="uk-UA" dirty="0" smtClean="0">
                <a:solidFill>
                  <a:schemeClr val="accent1"/>
                </a:solidFill>
              </a:rPr>
              <a:t>установки.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82" y="2516388"/>
            <a:ext cx="7155759" cy="347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87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40905" y="1298858"/>
            <a:ext cx="104374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</a:t>
            </a:r>
            <a:r>
              <a:rPr lang="ru-RU" b="1" dirty="0"/>
              <a:t> </a:t>
            </a:r>
            <a:r>
              <a:rPr lang="uk-UA" dirty="0">
                <a:solidFill>
                  <a:schemeClr val="accent1"/>
                </a:solidFill>
              </a:rPr>
              <a:t>Ви можете </a:t>
            </a:r>
            <a:r>
              <a:rPr lang="uk-UA" dirty="0" smtClean="0">
                <a:solidFill>
                  <a:schemeClr val="accent1"/>
                </a:solidFill>
              </a:rPr>
              <a:t>обрати </a:t>
            </a:r>
            <a:r>
              <a:rPr lang="uk-UA" dirty="0">
                <a:solidFill>
                  <a:schemeClr val="accent1"/>
                </a:solidFill>
              </a:rPr>
              <a:t>носій пакетів: або CDROM - для установки з DVD, або FTP - для установки з FTP-сервера ftp.freebsd.org. Без доступу до Ін тернету встановити пакети з FTP-сервера не вийде. Так що в цьому випадку доведеться попередньо налаштувати мережу. Добре, якщо у вашій мережі є DHCP-сервер - тоді просто установіть значення YES для опції DHCP. Інакше повертайтеся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uk-UA" dirty="0">
                <a:solidFill>
                  <a:schemeClr val="accent1"/>
                </a:solidFill>
              </a:rPr>
              <a:t>у головне меню, вибирайте команду Configure та налаштовуйте мережу</a:t>
            </a:r>
            <a:r>
              <a:rPr lang="uk-UA" dirty="0" smtClean="0">
                <a:solidFill>
                  <a:schemeClr val="accent1"/>
                </a:solidFill>
              </a:rPr>
              <a:t>.</a:t>
            </a:r>
            <a:br>
              <a:rPr lang="uk-UA" dirty="0" smtClean="0">
                <a:solidFill>
                  <a:schemeClr val="accent1"/>
                </a:solidFill>
              </a:rPr>
            </a:br>
            <a:r>
              <a:rPr lang="ru-RU" b="1" dirty="0">
                <a:solidFill>
                  <a:schemeClr val="accent1"/>
                </a:solidFill>
              </a:rPr>
              <a:t> </a:t>
            </a:r>
            <a:r>
              <a:rPr lang="ru-RU" dirty="0">
                <a:solidFill>
                  <a:schemeClr val="accent1"/>
                </a:solidFill>
              </a:rPr>
              <a:t>Fixit</a:t>
            </a:r>
            <a:r>
              <a:rPr lang="uk-UA" dirty="0">
                <a:solidFill>
                  <a:schemeClr val="accent1"/>
                </a:solidFill>
              </a:rPr>
              <a:t> - ви перейдете в режим відновлення або у вас з'явиться можливість запустити оболонку. Використовується для відновлення вже встановленої системи, яка відмовляється завантажуватись;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Upgrade</a:t>
            </a:r>
            <a:r>
              <a:rPr lang="uk-UA" dirty="0">
                <a:solidFill>
                  <a:schemeClr val="accent1"/>
                </a:solidFill>
              </a:rPr>
              <a:t> - оновлення вже встановленої системи;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Load Config</a:t>
            </a:r>
            <a:r>
              <a:rPr lang="uk-UA" dirty="0">
                <a:solidFill>
                  <a:schemeClr val="accent1"/>
                </a:solidFill>
              </a:rPr>
              <a:t>… - завантажує конфігурацію установки;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ru-RU" dirty="0">
                <a:solidFill>
                  <a:schemeClr val="accent1"/>
                </a:solidFill>
              </a:rPr>
              <a:t> Index </a:t>
            </a:r>
            <a:r>
              <a:rPr lang="uk-UA" dirty="0">
                <a:solidFill>
                  <a:schemeClr val="accent1"/>
                </a:solidFill>
              </a:rPr>
              <a:t>- глосарій функцій.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uk-UA" dirty="0">
                <a:solidFill>
                  <a:schemeClr val="accent1"/>
                </a:solidFill>
              </a:rPr>
              <a:t>Виберіть Standard, щоб продовжити встановлення.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uk-UA" dirty="0"/>
              <a:t> 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39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34" y="1502797"/>
            <a:ext cx="7155759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34" y="1542555"/>
            <a:ext cx="7155759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33" y="1590263"/>
            <a:ext cx="7155759" cy="39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73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304</Words>
  <Application>Microsoft Office PowerPoint</Application>
  <PresentationFormat>Widescreen</PresentationFormat>
  <Paragraphs>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Wingdings 3</vt:lpstr>
      <vt:lpstr>Ion Boardroom</vt:lpstr>
      <vt:lpstr> Практична робота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/>
  <cp:lastModifiedBy>Microsoft account</cp:lastModifiedBy>
  <cp:revision>429</cp:revision>
  <dcterms:created xsi:type="dcterms:W3CDTF">2012-07-30T23:42:41Z</dcterms:created>
  <dcterms:modified xsi:type="dcterms:W3CDTF">2022-06-14T12:54:59Z</dcterms:modified>
</cp:coreProperties>
</file>