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71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2" autoAdjust="0"/>
    <p:restoredTop sz="94680" autoAdjust="0"/>
  </p:normalViewPr>
  <p:slideViewPr>
    <p:cSldViewPr>
      <p:cViewPr>
        <p:scale>
          <a:sx n="121" d="100"/>
          <a:sy n="121" d="100"/>
        </p:scale>
        <p:origin x="-202" y="216"/>
      </p:cViewPr>
      <p:guideLst>
        <p:guide orient="horz" pos="171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238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086861"/>
            <a:ext cx="7929000" cy="2228288"/>
          </a:xfrm>
        </p:spPr>
        <p:txBody>
          <a:bodyPr/>
          <a:lstStyle>
            <a:lvl1pPr>
              <a:defRPr sz="40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3960635"/>
            <a:ext cx="7929000" cy="326231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35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600450"/>
            <a:ext cx="792106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360045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4025504"/>
            <a:ext cx="7921064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98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811092"/>
            <a:ext cx="4749312" cy="242939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39" y="928877"/>
            <a:ext cx="4420380" cy="1984434"/>
          </a:xfrm>
        </p:spPr>
        <p:txBody>
          <a:bodyPr anchor="b"/>
          <a:lstStyle>
            <a:lvl1pPr algn="l">
              <a:defRPr sz="315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3332760"/>
            <a:ext cx="4418727" cy="534931"/>
          </a:xfrm>
        </p:spPr>
        <p:txBody>
          <a:bodyPr anchor="t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811092"/>
            <a:ext cx="2857501" cy="3056599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38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4" y="1714939"/>
            <a:ext cx="3671336" cy="187797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7" y="1826968"/>
            <a:ext cx="3286891" cy="1505842"/>
          </a:xfrm>
        </p:spPr>
        <p:txBody>
          <a:bodyPr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1714500"/>
            <a:ext cx="3660225" cy="172164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633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559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334567"/>
            <a:ext cx="3391762" cy="406122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6" y="439628"/>
            <a:ext cx="1871093" cy="385109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334567"/>
            <a:ext cx="4958655" cy="406122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39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1666716"/>
            <a:ext cx="7915931" cy="27273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39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2213547"/>
            <a:ext cx="7921064" cy="1101600"/>
          </a:xfrm>
        </p:spPr>
        <p:txBody>
          <a:bodyPr anchor="b"/>
          <a:lstStyle>
            <a:lvl1pPr algn="r">
              <a:defRPr sz="36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3960901"/>
            <a:ext cx="7921064" cy="325466"/>
          </a:xfrm>
        </p:spPr>
        <p:txBody>
          <a:bodyPr anchor="t">
            <a:no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39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4" y="1666716"/>
            <a:ext cx="3889405" cy="272907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1666715"/>
            <a:ext cx="3895937" cy="272907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16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1631156"/>
            <a:ext cx="3892393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2063354"/>
            <a:ext cx="3892392" cy="233243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1631156"/>
            <a:ext cx="3895937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2063354"/>
            <a:ext cx="3895937" cy="233243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9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68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47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334566"/>
            <a:ext cx="2660650" cy="13609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4" y="334566"/>
            <a:ext cx="2660650" cy="121379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334567"/>
            <a:ext cx="4689475" cy="40612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1695554"/>
            <a:ext cx="2660650" cy="270023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40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46" y="545642"/>
            <a:ext cx="3639741" cy="121287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51435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05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1758513"/>
            <a:ext cx="3639741" cy="2637274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4531022"/>
            <a:ext cx="732659" cy="273844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4531022"/>
            <a:ext cx="2471560" cy="273844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4436917"/>
            <a:ext cx="796616" cy="367949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22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500">
                <a:solidFill>
                  <a:schemeClr val="accent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664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</p:sldLayoutIdLst>
  <p:txStyles>
    <p:titleStyle>
      <a:lvl1pPr algn="l" defTabSz="342900" rtl="0" eaLnBrk="1" latinLnBrk="0" hangingPunct="1">
        <a:spcBef>
          <a:spcPct val="0"/>
        </a:spcBef>
        <a:buNone/>
        <a:defRPr sz="3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203598"/>
            <a:ext cx="7128792" cy="2396840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Прогнозирование результатов матчей в командных видах спорта.</a:t>
            </a:r>
          </a:p>
        </p:txBody>
      </p:sp>
    </p:spTree>
    <p:extLst>
      <p:ext uri="{BB962C8B-B14F-4D97-AF65-F5344CB8AC3E}">
        <p14:creationId xmlns:p14="http://schemas.microsoft.com/office/powerpoint/2010/main" val="106656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003232" cy="925612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dirty="0"/>
              <a:t>Что такое прогнозирование в спорте</a:t>
            </a:r>
            <a:r>
              <a:rPr lang="en-US" sz="3600" dirty="0"/>
              <a:t>?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83" y="1419622"/>
            <a:ext cx="9144000" cy="2664295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ru-RU" sz="2250" dirty="0"/>
              <a:t>Это процесс использования данных и статистических моделей для предсказания результатов спортивных событий. Целью прогнозирования в спорте является предсказание исхода матчей, результатов соревнований или производительности отдельных спортсменов на основе имеющихся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29825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7500" y="452554"/>
            <a:ext cx="7928999" cy="727838"/>
          </a:xfrm>
        </p:spPr>
        <p:txBody>
          <a:bodyPr>
            <a:noAutofit/>
          </a:bodyPr>
          <a:lstStyle/>
          <a:p>
            <a:pPr algn="l"/>
            <a:r>
              <a:rPr lang="ru-RU" sz="3200" dirty="0"/>
              <a:t>Преимущества прогнозирования в спорте</a:t>
            </a:r>
          </a:p>
        </p:txBody>
      </p:sp>
      <p:pic>
        <p:nvPicPr>
          <p:cNvPr id="1026" name="Picture 2" descr="C:\Users\Никита\Downloads\number-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39" y="1707653"/>
            <a:ext cx="496308" cy="5135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7" name="Picture 3" descr="C:\Users\Никита\Downloads\number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39" y="2743299"/>
            <a:ext cx="519646" cy="4860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8" name="Picture 4" descr="C:\Users\Никита\Downloads\number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91" y="4115817"/>
            <a:ext cx="483494" cy="4816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9" name="Picture 5" descr="C:\Users\Никита\Downloads\number-fou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746" y="1744059"/>
            <a:ext cx="511395" cy="477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30" name="Picture 6" descr="C:\Users\Никита\Downloads\number-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817" y="2772203"/>
            <a:ext cx="511597" cy="4571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31" name="Picture 7" descr="C:\Users\Никита\Downloads\six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239" y="4115817"/>
            <a:ext cx="511395" cy="4816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TextBox 3"/>
          <p:cNvSpPr txBox="1"/>
          <p:nvPr/>
        </p:nvSpPr>
        <p:spPr>
          <a:xfrm>
            <a:off x="1379466" y="1589584"/>
            <a:ext cx="2256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Принятие информированных решений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2322" y="2591917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Получение конкурентного преимущества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2322" y="3950877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Улучшение стратегий и тактик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31995" y="1707654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Минимизация рисков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997" y="261780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Улучшение подготовки и тренировок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48118" y="4054752"/>
            <a:ext cx="1621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Оптимизация ресурсов</a:t>
            </a:r>
          </a:p>
        </p:txBody>
      </p:sp>
    </p:spTree>
    <p:extLst>
      <p:ext uri="{BB962C8B-B14F-4D97-AF65-F5344CB8AC3E}">
        <p14:creationId xmlns:p14="http://schemas.microsoft.com/office/powerpoint/2010/main" val="67873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Недостатки прогнозирования</a:t>
            </a:r>
          </a:p>
        </p:txBody>
      </p:sp>
      <p:pic>
        <p:nvPicPr>
          <p:cNvPr id="4" name="Picture 2" descr="C:\Users\Никита\Downloads\number-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12" y="1649841"/>
            <a:ext cx="496308" cy="5135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3" descr="C:\Users\Никита\Downloads\number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12" y="2685487"/>
            <a:ext cx="519646" cy="4860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" name="Picture 4" descr="C:\Users\Никита\Downloads\number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41" y="3905926"/>
            <a:ext cx="483494" cy="481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Picture 5" descr="C:\Users\Никита\Downloads\number-fou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919" y="1686247"/>
            <a:ext cx="511395" cy="477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8" name="Picture 6" descr="C:\Users\Никита\Downloads\number-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990" y="2714391"/>
            <a:ext cx="511597" cy="4571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9" name="Picture 7" descr="C:\Users\Никита\Downloads\six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062" y="3905926"/>
            <a:ext cx="544443" cy="5213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1" name="TextBox 10"/>
          <p:cNvSpPr txBox="1"/>
          <p:nvPr/>
        </p:nvSpPr>
        <p:spPr>
          <a:xfrm>
            <a:off x="1259632" y="1740171"/>
            <a:ext cx="241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Неопределенность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4630" y="2653775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Ограниченность данных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85607" y="3866310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Изменчивость в спорте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12160" y="1635646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Влияние эмоций и психологии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03137" y="2466849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Ограничения моделей и алгоритмов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03137" y="3823604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Сложность интерпретации</a:t>
            </a:r>
          </a:p>
        </p:txBody>
      </p:sp>
    </p:spTree>
    <p:extLst>
      <p:ext uri="{BB962C8B-B14F-4D97-AF65-F5344CB8AC3E}">
        <p14:creationId xmlns:p14="http://schemas.microsoft.com/office/powerpoint/2010/main" val="195835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Пользовательский интерфейс</a:t>
            </a:r>
          </a:p>
        </p:txBody>
      </p:sp>
      <p:pic>
        <p:nvPicPr>
          <p:cNvPr id="2050" name="Picture 2" descr="C:\Users\Никита\Desktop\Снимок экрана 2023-05-23 164036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1"/>
          <a:stretch/>
        </p:blipFill>
        <p:spPr bwMode="auto">
          <a:xfrm>
            <a:off x="653632" y="1317570"/>
            <a:ext cx="7836734" cy="3490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83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Пользовательский интерфейс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54415"/>
            <a:ext cx="7740352" cy="34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4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Пользовательский интерфейс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97664"/>
            <a:ext cx="7740352" cy="364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4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600" dirty="0"/>
              <a:t>Улучшение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2372" y="1707654"/>
            <a:ext cx="8219256" cy="223569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ru-RU" sz="2000" dirty="0"/>
              <a:t>Добавление множества данных, для улучшения точности прогнозирования </a:t>
            </a:r>
          </a:p>
          <a:p>
            <a:pPr>
              <a:buFont typeface="Wingdings" pitchFamily="2" charset="2"/>
              <a:buChar char="q"/>
            </a:pPr>
            <a:r>
              <a:rPr lang="ru-RU" sz="2000" dirty="0"/>
              <a:t>Добавление других видов спорта, для расширения возможности выбора </a:t>
            </a:r>
          </a:p>
          <a:p>
            <a:pPr>
              <a:buFont typeface="Wingdings" pitchFamily="2" charset="2"/>
              <a:buChar char="q"/>
            </a:pPr>
            <a:r>
              <a:rPr lang="ru-RU" sz="2000" dirty="0"/>
              <a:t>Доработка пользовательского 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1326103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136</TotalTime>
  <Words>115</Words>
  <Application>Microsoft Office PowerPoint</Application>
  <PresentationFormat>Экран (16:9)</PresentationFormat>
  <Paragraphs>24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Цитаты</vt:lpstr>
      <vt:lpstr>Прогнозирование результатов матчей в командных видах спорта.</vt:lpstr>
      <vt:lpstr>Что такое прогнозирование в спорте?</vt:lpstr>
      <vt:lpstr>Преимущества прогнозирования в спорте</vt:lpstr>
      <vt:lpstr>Недостатки прогнозирования</vt:lpstr>
      <vt:lpstr>Пользовательский интерфейс</vt:lpstr>
      <vt:lpstr>Пользовательский интерфейс</vt:lpstr>
      <vt:lpstr>Пользовательский интерфейс</vt:lpstr>
      <vt:lpstr>Улучшение проекта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Прогнозирование будущих результатов в командных видах спорта.</dc:title>
  <dc:creator>Никита</dc:creator>
  <cp:lastModifiedBy>Никита</cp:lastModifiedBy>
  <cp:revision>10</cp:revision>
  <dcterms:created xsi:type="dcterms:W3CDTF">2023-05-23T07:58:47Z</dcterms:created>
  <dcterms:modified xsi:type="dcterms:W3CDTF">2023-05-23T17:28:26Z</dcterms:modified>
</cp:coreProperties>
</file>