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1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80" autoAdjust="0"/>
  </p:normalViewPr>
  <p:slideViewPr>
    <p:cSldViewPr>
      <p:cViewPr varScale="1">
        <p:scale>
          <a:sx n="111" d="100"/>
          <a:sy n="111" d="100"/>
        </p:scale>
        <p:origin x="-490" y="-82"/>
      </p:cViewPr>
      <p:guideLst>
        <p:guide orient="horz" pos="17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8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8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3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5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9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9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8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64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203598"/>
            <a:ext cx="7128792" cy="239684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Прогнозирование результатов матчей в командных видах спорта.</a:t>
            </a:r>
          </a:p>
        </p:txBody>
      </p:sp>
    </p:spTree>
    <p:extLst>
      <p:ext uri="{BB962C8B-B14F-4D97-AF65-F5344CB8AC3E}">
        <p14:creationId xmlns:p14="http://schemas.microsoft.com/office/powerpoint/2010/main" val="106656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03232" cy="925612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/>
              <a:t>Что такое прогнозирование в спорте</a:t>
            </a:r>
            <a:r>
              <a:rPr lang="en-US" sz="3600" dirty="0"/>
              <a:t>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3" y="1419622"/>
            <a:ext cx="9144000" cy="266429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ru-RU" sz="2250" dirty="0"/>
              <a:t>Это процесс использования данных и статистических моделей для предсказания результатов спортивных событий. Целью прогнозирования в спорте является предсказание исхода матчей, результатов соревнований или производительности отдельных спортсменов на основе имеющихся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982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500" y="452554"/>
            <a:ext cx="7928999" cy="727838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Преимущества прогнозирования в спорте</a:t>
            </a:r>
          </a:p>
        </p:txBody>
      </p:sp>
      <p:pic>
        <p:nvPicPr>
          <p:cNvPr id="1026" name="Picture 2" descr="C:\Users\Никита\Downloads\number-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9" y="1707653"/>
            <a:ext cx="496308" cy="51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7" name="Picture 3" descr="C:\Users\Никита\Downloads\numb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9" y="2743299"/>
            <a:ext cx="519646" cy="486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C:\Users\Никита\Downloads\number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1" y="4115817"/>
            <a:ext cx="483494" cy="481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9" name="Picture 5" descr="C:\Users\Никита\Downloads\number-fo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1744059"/>
            <a:ext cx="511395" cy="477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C:\Users\Никита\Downloads\number-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17" y="2772203"/>
            <a:ext cx="511597" cy="45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1" name="Picture 7" descr="C:\Users\Никита\Downloads\si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39" y="4115817"/>
            <a:ext cx="511395" cy="481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1379466" y="1589584"/>
            <a:ext cx="225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Принятие информированных решений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322" y="259191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Получение конкурентного преимущества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2322" y="395087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Улучшение стратегий и тактик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1995" y="170765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Минимизация рисков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997" y="261780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Улучшение подготовки и тренировок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118" y="4054752"/>
            <a:ext cx="162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Оптимизация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6787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Недостатки прогнозирования</a:t>
            </a:r>
          </a:p>
        </p:txBody>
      </p:sp>
      <p:pic>
        <p:nvPicPr>
          <p:cNvPr id="4" name="Picture 2" descr="C:\Users\Никита\Downloads\number-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2" y="1649841"/>
            <a:ext cx="496308" cy="51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3" descr="C:\Users\Никита\Downloads\numb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2" y="2685487"/>
            <a:ext cx="519646" cy="486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C:\Users\Никита\Downloads\number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1" y="3905926"/>
            <a:ext cx="483494" cy="481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5" descr="C:\Users\Никита\Downloads\number-fo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9" y="1686247"/>
            <a:ext cx="511395" cy="477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6" descr="C:\Users\Никита\Downloads\number-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90" y="2714391"/>
            <a:ext cx="511597" cy="45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7" descr="C:\Users\Никита\Downloads\si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62" y="3905926"/>
            <a:ext cx="544443" cy="521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extBox 10"/>
          <p:cNvSpPr txBox="1"/>
          <p:nvPr/>
        </p:nvSpPr>
        <p:spPr>
          <a:xfrm>
            <a:off x="1259632" y="1740171"/>
            <a:ext cx="241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Неопределенность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630" y="265377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Ограниченность данных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5607" y="38663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Изменчивость в спорте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2160" y="163564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Влияние эмоций и психологии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3137" y="2466849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Ограничения моделей и алгоритмов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3137" y="382360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Сложность интерпретации</a:t>
            </a:r>
          </a:p>
        </p:txBody>
      </p:sp>
    </p:spTree>
    <p:extLst>
      <p:ext uri="{BB962C8B-B14F-4D97-AF65-F5344CB8AC3E}">
        <p14:creationId xmlns:p14="http://schemas.microsoft.com/office/powerpoint/2010/main" val="19583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Пользовательский интерфейс</a:t>
            </a:r>
          </a:p>
        </p:txBody>
      </p:sp>
      <p:pic>
        <p:nvPicPr>
          <p:cNvPr id="2050" name="Picture 2" descr="C:\Users\Никита\Desktop\Снимок экрана 2023-05-23 16403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/>
          <a:stretch/>
        </p:blipFill>
        <p:spPr bwMode="auto">
          <a:xfrm>
            <a:off x="653632" y="1317570"/>
            <a:ext cx="7836734" cy="3490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Пользовательский интерфейс</a:t>
            </a:r>
          </a:p>
        </p:txBody>
      </p:sp>
      <p:pic>
        <p:nvPicPr>
          <p:cNvPr id="3074" name="Picture 2" descr="C:\Users\Никита\Desktop\Снимок экрана 2023-05-23 16415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"/>
          <a:stretch/>
        </p:blipFill>
        <p:spPr bwMode="auto">
          <a:xfrm>
            <a:off x="644727" y="1295810"/>
            <a:ext cx="7854546" cy="3501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Пользовательский интерфейс</a:t>
            </a:r>
          </a:p>
        </p:txBody>
      </p:sp>
      <p:pic>
        <p:nvPicPr>
          <p:cNvPr id="4098" name="Picture 2" descr="C:\Users\Никита\Desktop\Снимок экрана 2023-05-23 16425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/>
          <a:stretch/>
        </p:blipFill>
        <p:spPr bwMode="auto">
          <a:xfrm>
            <a:off x="732000" y="1308555"/>
            <a:ext cx="7680000" cy="3499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/>
              <a:t>Улучшение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372" y="1707654"/>
            <a:ext cx="8219256" cy="22356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000" dirty="0"/>
              <a:t>Добавление множества данных, для улучшения точности прогнозирования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/>
              <a:t>Добавление других видов спорта, для расширения возможности выбора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/>
              <a:t>Доработка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32610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133</TotalTime>
  <Words>115</Words>
  <Application>Microsoft Office PowerPoint</Application>
  <PresentationFormat>Экран (16:9)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Цитаты</vt:lpstr>
      <vt:lpstr>Прогнозирование результатов матчей в командных видах спорта.</vt:lpstr>
      <vt:lpstr>Что такое прогнозирование в спорте?</vt:lpstr>
      <vt:lpstr>Преимущества прогнозирования в спорте</vt:lpstr>
      <vt:lpstr>Недостатки прогнозирования</vt:lpstr>
      <vt:lpstr>Пользовательский интерфейс</vt:lpstr>
      <vt:lpstr>Пользовательский интерфейс</vt:lpstr>
      <vt:lpstr>Пользовательский интерфейс</vt:lpstr>
      <vt:lpstr>Улучшение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будущих результатов в командных видах спорта.</dc:title>
  <dc:creator>Никита</dc:creator>
  <cp:lastModifiedBy>Никита</cp:lastModifiedBy>
  <cp:revision>9</cp:revision>
  <dcterms:created xsi:type="dcterms:W3CDTF">2023-05-23T07:58:47Z</dcterms:created>
  <dcterms:modified xsi:type="dcterms:W3CDTF">2023-05-23T13:16:46Z</dcterms:modified>
</cp:coreProperties>
</file>