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448" r:id="rId5"/>
    <p:sldId id="271" r:id="rId6"/>
    <p:sldId id="449" r:id="rId7"/>
    <p:sldId id="450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48" d="100"/>
          <a:sy n="148" d="100"/>
        </p:scale>
        <p:origin x="438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9882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014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11" r:id="rId5"/>
    <p:sldLayoutId id="2147483749" r:id="rId6"/>
    <p:sldLayoutId id="2147483752" r:id="rId7"/>
    <p:sldLayoutId id="2147483753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err="1" smtClean="0"/>
              <a:t>Mikita</a:t>
            </a:r>
            <a:r>
              <a:rPr lang="en-US" dirty="0" smtClean="0"/>
              <a:t> </a:t>
            </a:r>
            <a:r>
              <a:rPr lang="en-US" dirty="0" err="1" smtClean="0"/>
              <a:t>Charniauski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Self-presentation for assessment committee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October 5, 2017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/>
                <a:cs typeface="Trebuchet MS"/>
              </a:rPr>
              <a:t>Software Engineer with </a:t>
            </a:r>
            <a:r>
              <a:rPr lang="en-US" dirty="0" smtClean="0">
                <a:latin typeface="Trebuchet MS"/>
                <a:cs typeface="Trebuchet MS"/>
              </a:rPr>
              <a:t>3+ </a:t>
            </a:r>
            <a:r>
              <a:rPr lang="en-US" dirty="0">
                <a:latin typeface="Trebuchet MS"/>
                <a:cs typeface="Trebuchet MS"/>
              </a:rPr>
              <a:t>years of experience in </a:t>
            </a: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>
                <a:latin typeface="Trebuchet MS"/>
                <a:cs typeface="Trebuchet MS"/>
              </a:rPr>
              <a:t>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b="1" dirty="0">
                <a:latin typeface="Trebuchet MS"/>
                <a:cs typeface="Trebuchet MS"/>
              </a:rPr>
              <a:t>My core skills:</a:t>
            </a:r>
            <a:endParaRPr lang="en-US" dirty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C#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MS SQL Server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Entity Framework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ASP.Net</a:t>
            </a:r>
            <a:r>
              <a:rPr lang="en-US" dirty="0" smtClean="0">
                <a:latin typeface="Trebuchet MS"/>
                <a:cs typeface="Trebuchet MS"/>
              </a:rPr>
              <a:t> Web API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 smtClean="0">
                <a:cs typeface="Trebuchet MS"/>
              </a:rPr>
              <a:t>ASP.Net</a:t>
            </a:r>
            <a:r>
              <a:rPr lang="en-US" dirty="0" smtClean="0">
                <a:cs typeface="Trebuchet MS"/>
              </a:rPr>
              <a:t> MVC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Trebuchet MS"/>
              </a:rPr>
              <a:t>My focus: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Trebuchet MS"/>
                <a:cs typeface="Trebuchet MS"/>
              </a:rPr>
              <a:t>Full stack development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Wide range of </a:t>
            </a:r>
            <a:r>
              <a:rPr lang="en-US" dirty="0" smtClean="0">
                <a:cs typeface="Trebuchet MS"/>
              </a:rPr>
              <a:t>technologies: web, cloud, message queues, dependency injectors, etc.</a:t>
            </a:r>
            <a:endParaRPr lang="en-US" dirty="0" smtClean="0">
              <a:latin typeface="Trebuchet MS"/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latin typeface="Trebuchet MS"/>
              <a:cs typeface="Trebuchet MS"/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latin typeface="Trebuchet MS"/>
              </a:rPr>
              <a:t>My corporate activities: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rebuchet MS"/>
                <a:cs typeface="Trebuchet MS"/>
              </a:rPr>
              <a:t>.Net</a:t>
            </a:r>
            <a:r>
              <a:rPr lang="en-US" dirty="0" smtClean="0">
                <a:latin typeface="Trebuchet MS"/>
                <a:cs typeface="Trebuchet MS"/>
              </a:rPr>
              <a:t> mentoring programs as a mentee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18148" y="970222"/>
            <a:ext cx="771686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 project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ea typeface="ＭＳ Ｐゴシック" pitchFamily="34" charset="-128"/>
              </a:rPr>
              <a:t>Our 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customer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- </a:t>
            </a:r>
            <a:r>
              <a:rPr lang="en-US" dirty="0" err="1" smtClean="0"/>
              <a:t>Travix</a:t>
            </a:r>
            <a:r>
              <a:rPr lang="en-US" dirty="0"/>
              <a:t> </a:t>
            </a:r>
            <a:r>
              <a:rPr lang="ru-RU" dirty="0" smtClean="0"/>
              <a:t>-</a:t>
            </a:r>
            <a:r>
              <a:rPr lang="en-US" dirty="0" smtClean="0">
                <a:solidFill>
                  <a:srgbClr val="444444"/>
                </a:solidFill>
                <a:ea typeface="ＭＳ Ｐゴシック" pitchFamily="34" charset="-128"/>
              </a:rPr>
              <a:t> is</a:t>
            </a:r>
            <a:r>
              <a:rPr lang="ru-RU" dirty="0" smtClean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a global online travel company, </a:t>
            </a:r>
            <a:r>
              <a:rPr lang="en-US" dirty="0" smtClean="0"/>
              <a:t>based </a:t>
            </a:r>
            <a:r>
              <a:rPr lang="en-US" dirty="0"/>
              <a:t>in Amsterdam, with operations in 39 </a:t>
            </a:r>
            <a:r>
              <a:rPr lang="en-US" dirty="0" smtClean="0"/>
              <a:t>countries, </a:t>
            </a:r>
            <a:r>
              <a:rPr lang="ru-RU" dirty="0" smtClean="0"/>
              <a:t>500+</a:t>
            </a:r>
            <a:r>
              <a:rPr lang="en-US" dirty="0" smtClean="0"/>
              <a:t> employees, 3.5+ million passengers a year and 50+ planes filled every day.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990148" y="970222"/>
            <a:ext cx="808555" cy="2646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930268" y="1321135"/>
            <a:ext cx="3840479" cy="3271185"/>
          </a:xfrm>
          <a:prstGeom prst="rect">
            <a:avLst/>
          </a:prstGeom>
        </p:spPr>
        <p:txBody>
          <a:bodyPr/>
          <a:lstStyle/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Team of 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15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people</a:t>
            </a: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/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Core,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Asp.Net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 Web API/MVC, Unity DI, Entity Framework, </a:t>
            </a:r>
            <a:r>
              <a:rPr lang="en-US" sz="1400" dirty="0" err="1" smtClean="0">
                <a:solidFill>
                  <a:srgbClr val="444444"/>
                </a:solidFill>
                <a:ea typeface="ＭＳ Ｐゴシック" pitchFamily="34" charset="-128"/>
              </a:rPr>
              <a:t>HangFire</a:t>
            </a: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, Google Cloud(BD, Pub/Sub)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27397" lvl="2" indent="-127397">
              <a:lnSpc>
                <a:spcPct val="11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defRPr/>
            </a:pPr>
            <a:r>
              <a:rPr lang="en-US" sz="1400" dirty="0" smtClean="0">
                <a:solidFill>
                  <a:srgbClr val="444444"/>
                </a:solidFill>
                <a:ea typeface="ＭＳ Ｐゴシック" pitchFamily="34" charset="-128"/>
              </a:rPr>
              <a:t>The system is based 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on </a:t>
            </a:r>
            <a:r>
              <a:rPr lang="en-US" sz="1400" dirty="0" err="1">
                <a:solidFill>
                  <a:srgbClr val="444444"/>
                </a:solidFill>
                <a:ea typeface="ＭＳ Ｐゴシック" pitchFamily="34" charset="-128"/>
              </a:rPr>
              <a:t>microservices</a:t>
            </a:r>
            <a:r>
              <a:rPr lang="en-US" sz="1400" dirty="0">
                <a:solidFill>
                  <a:srgbClr val="444444"/>
                </a:solidFill>
                <a:ea typeface="ＭＳ Ｐゴシック" pitchFamily="34" charset="-128"/>
              </a:rPr>
              <a:t> architecture </a:t>
            </a:r>
            <a:endParaRPr lang="en-US" sz="1400" dirty="0">
              <a:solidFill>
                <a:srgbClr val="444444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2" y="182477"/>
            <a:ext cx="1189834" cy="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39072" y="4582480"/>
            <a:ext cx="821096" cy="176972"/>
            <a:chOff x="4755358" y="4582480"/>
            <a:chExt cx="821096" cy="176972"/>
          </a:xfrm>
        </p:grpSpPr>
        <p:sp>
          <p:nvSpPr>
            <p:cNvPr id="3" name="Rectangle 2"/>
            <p:cNvSpPr/>
            <p:nvPr/>
          </p:nvSpPr>
          <p:spPr>
            <a:xfrm>
              <a:off x="4755358" y="4600462"/>
              <a:ext cx="137160" cy="1371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92518" y="4582480"/>
              <a:ext cx="683936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LOREM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47197" y="4582480"/>
            <a:ext cx="632304" cy="176972"/>
            <a:chOff x="5563483" y="4582480"/>
            <a:chExt cx="632304" cy="176972"/>
          </a:xfrm>
        </p:grpSpPr>
        <p:sp>
          <p:nvSpPr>
            <p:cNvPr id="69" name="Rectangle 68"/>
            <p:cNvSpPr/>
            <p:nvPr/>
          </p:nvSpPr>
          <p:spPr>
            <a:xfrm>
              <a:off x="5563483" y="4600462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0643" y="4582480"/>
              <a:ext cx="495144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IPSUM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84801" y="4582479"/>
            <a:ext cx="764731" cy="176972"/>
            <a:chOff x="6301087" y="4582479"/>
            <a:chExt cx="764731" cy="176972"/>
          </a:xfrm>
        </p:grpSpPr>
        <p:sp>
          <p:nvSpPr>
            <p:cNvPr id="76" name="Rectangle 75"/>
            <p:cNvSpPr/>
            <p:nvPr/>
          </p:nvSpPr>
          <p:spPr>
            <a:xfrm>
              <a:off x="6301087" y="4600462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7863" y="4582479"/>
              <a:ext cx="627955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DOLOR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71270" y="1130962"/>
            <a:ext cx="1783556" cy="684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>
                <a:latin typeface="Trebuchet MS"/>
                <a:cs typeface="Trebuchet MS"/>
              </a:rPr>
              <a:t>My manager/My customer</a:t>
            </a:r>
            <a:endParaRPr lang="en-US" sz="900" dirty="0">
              <a:latin typeface="Trebuchet MS"/>
              <a:cs typeface="Trebuchet M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46050" y="223718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Trebuchet MS"/>
                <a:cs typeface="Trebuchet MS"/>
              </a:rPr>
              <a:t>Solution architect group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220996" y="2237187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QA group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115370" y="2224599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3</a:t>
            </a:r>
            <a:r>
              <a:rPr lang="en-US" sz="1000" baseline="30000" dirty="0">
                <a:cs typeface="Trebuchet MS"/>
              </a:rPr>
              <a:t>rd</a:t>
            </a:r>
            <a:r>
              <a:rPr lang="en-US" sz="1000" dirty="0">
                <a:cs typeface="Trebuchet MS"/>
              </a:rPr>
              <a:t> party vendor developers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76837" y="2237187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Product managers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837352" y="2223067"/>
            <a:ext cx="895357" cy="57793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It’s me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6050" y="293169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0574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SA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20996" y="2931691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Lead QA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15370" y="2919104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Developer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976837" y="2921530"/>
            <a:ext cx="895357" cy="57793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Important manager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6050" y="3626195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DM 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220996" y="3626195"/>
            <a:ext cx="895357" cy="5779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27432" rIns="68580" bIns="6858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000" dirty="0">
                <a:cs typeface="Trebuchet MS"/>
              </a:rPr>
              <a:t>QA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4444558"/>
            <a:ext cx="9144000" cy="0"/>
          </a:xfrm>
          <a:prstGeom prst="line">
            <a:avLst/>
          </a:prstGeom>
          <a:ln w="63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78669" y="1952625"/>
            <a:ext cx="7522369" cy="205740"/>
            <a:chOff x="1397000" y="2603500"/>
            <a:chExt cx="6343650" cy="27432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00" y="2605291"/>
              <a:ext cx="6343650" cy="0"/>
            </a:xfrm>
            <a:prstGeom prst="line">
              <a:avLst/>
            </a:prstGeom>
            <a:ln w="28575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90851" y="2603500"/>
              <a:ext cx="0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09700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148783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727151" y="2603500"/>
              <a:ext cx="1" cy="274320"/>
            </a:xfrm>
            <a:prstGeom prst="line">
              <a:avLst/>
            </a:prstGeom>
            <a:ln w="28575" cmpd="sng">
              <a:solidFill>
                <a:schemeClr val="accent1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72000" y="2603500"/>
              <a:ext cx="0" cy="274320"/>
            </a:xfrm>
            <a:prstGeom prst="line">
              <a:avLst/>
            </a:prstGeom>
            <a:ln w="28575" cmpd="sng">
              <a:solidFill>
                <a:srgbClr val="CCCCCC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team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80265" y="4582480"/>
            <a:ext cx="956098" cy="176972"/>
            <a:chOff x="7096551" y="4582480"/>
            <a:chExt cx="956098" cy="176972"/>
          </a:xfrm>
        </p:grpSpPr>
        <p:sp>
          <p:nvSpPr>
            <p:cNvPr id="30" name="Rectangle 29"/>
            <p:cNvSpPr/>
            <p:nvPr/>
          </p:nvSpPr>
          <p:spPr>
            <a:xfrm>
              <a:off x="7096551" y="4600462"/>
              <a:ext cx="137160" cy="137160"/>
            </a:xfrm>
            <a:prstGeom prst="rect">
              <a:avLst/>
            </a:prstGeom>
            <a:solidFill>
              <a:srgbClr val="B227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33711" y="4582480"/>
              <a:ext cx="818938" cy="1769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700" dirty="0">
                  <a:solidFill>
                    <a:schemeClr val="tx2"/>
                  </a:solidFill>
                  <a:latin typeface="Trebuchet MS"/>
                  <a:cs typeface="Trebuchet MS"/>
                </a:rPr>
                <a:t>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5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20794</TotalTime>
  <Words>151</Words>
  <Application>Microsoft Office PowerPoint</Application>
  <PresentationFormat>Экран (16:9)</PresentationFormat>
  <Paragraphs>45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Lucida Grande</vt:lpstr>
      <vt:lpstr>Trebuchet MS</vt:lpstr>
      <vt:lpstr>Cover Slides</vt:lpstr>
      <vt:lpstr>Презентация PowerPoint</vt:lpstr>
      <vt:lpstr>Презентация PowerPoint</vt:lpstr>
      <vt:lpstr>My project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Windows User</cp:lastModifiedBy>
  <cp:revision>1008</cp:revision>
  <cp:lastPrinted>2014-07-09T13:30:36Z</cp:lastPrinted>
  <dcterms:created xsi:type="dcterms:W3CDTF">2014-07-08T13:27:24Z</dcterms:created>
  <dcterms:modified xsi:type="dcterms:W3CDTF">2018-05-15T18:45:14Z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