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197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6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668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2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7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8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32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ropdown-menus-tkinter/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tpy.com/handbook/tkinter-color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0064" y="2748932"/>
            <a:ext cx="6369445" cy="1373070"/>
          </a:xfrm>
        </p:spPr>
        <p:txBody>
          <a:bodyPr/>
          <a:lstStyle/>
          <a:p>
            <a:pPr algn="l"/>
            <a:r>
              <a:rPr lang="lv-LV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 apģērba pasūtījumam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lv-LV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Nikita Cvetkovs, 11. klase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Koda daļu avoti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827587"/>
          </a:xfrm>
        </p:spPr>
        <p:txBody>
          <a:bodyPr>
            <a:normAutofit/>
          </a:bodyPr>
          <a:lstStyle/>
          <a:p>
            <a:r>
              <a:rPr lang="lv-LV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lv-LV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docs.python.org/3/library/tkinter.html</a:t>
            </a:r>
            <a:endParaRPr lang="lv-LV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lv-LV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https://www.geeksforgeeks.org/dropdown-menus-tkinter</a:t>
            </a:r>
            <a:r>
              <a:rPr lang="lv-LV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lv-LV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lv-LV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https://letpy.com/handbook/tkinter-colors</a:t>
            </a:r>
            <a:r>
              <a:rPr lang="lv-LV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lv-LV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Paldies par uzmanību!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0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Projekta ideja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pģērbu pasūtīšanas sistēma ar grafisko lietotāja </a:t>
            </a:r>
            <a:r>
              <a:rPr lang="lv-LV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saskarni</a:t>
            </a: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, izmantojot </a:t>
            </a:r>
            <a:r>
              <a:rPr lang="lv-LV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 un programmēšanas valodu </a:t>
            </a:r>
            <a:r>
              <a:rPr lang="lv-LV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Sistēma ļauj lietotājiem izvēlēties apģērbus, norādīt daudzumu, aprēķināt kopējo summu, iekļaut piegādes izmaksas un piemērot automātisku atlaidi lieliem pasūtījumiem.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Mērķauditorija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Projekts ir paredzēts: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Mazajiem un vidējiem uzņēmumiem apģērbu industrijā.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Lietotājiem, kuri vēlas vienkāršot pasūtījumu apstrādes procesu.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Nepieciešamība un lietderīgums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Projekts risina šādas problēmas: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Manuālo aprēķinu kļūdas.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Sarežģītu pasūtījumu apstrādi.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Nav vienkāršas sistēmas, kas atbilst mazo uzņēmumu vajadzībām.</a:t>
            </a:r>
          </a:p>
          <a:p>
            <a:pPr marL="0" indent="0">
              <a:buNone/>
            </a:pP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Lietderīgums: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Automatizē pasūtījumu procesu.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Nodrošina pārskatāmību klientiem un pārdevējiem.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Izstrādes līdzekļi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Programmēšanas valoda: </a:t>
            </a:r>
            <a:r>
              <a:rPr lang="lv-LV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lv-LV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Bibliotēkas: </a:t>
            </a:r>
            <a:r>
              <a:rPr lang="lv-LV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Izstrādes vide: </a:t>
            </a:r>
            <a:r>
              <a:rPr lang="lv-LV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Testēšana: Manuāla testēšana ar piemēru kopām.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Projekta gaita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1.Prasību izpēte un dokumentēšana.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2.Dizaina izstrāde.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3.Sistēmas programmēšana ar </a:t>
            </a:r>
            <a:r>
              <a:rPr lang="lv-LV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lv-LV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4.Testēšana, iekļaujot dažādus scenārijus.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5. Dokumentācijas un prezentācijas sagatavošana.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Problēmas un risinājumi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4113354"/>
          </a:xfrm>
        </p:spPr>
        <p:txBody>
          <a:bodyPr/>
          <a:lstStyle/>
          <a:p>
            <a:pPr marL="0" indent="0">
              <a:buNone/>
            </a:pP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Problēmas:</a:t>
            </a:r>
          </a:p>
          <a:p>
            <a:pPr marL="457200" indent="-457200">
              <a:buAutoNum type="arabicPeriod"/>
            </a:pP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Atlaide un piegādes maksa bija nepareizi aprēķināti.</a:t>
            </a:r>
          </a:p>
          <a:p>
            <a:pPr marL="457200" indent="-457200">
              <a:buAutoNum type="arabicPeriod"/>
            </a:pP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Poga «notīrīt» nav izvadīta ekrānā.</a:t>
            </a:r>
          </a:p>
          <a:p>
            <a:pPr marL="457200" indent="-457200">
              <a:buAutoNum type="arabicPeriod"/>
            </a:pP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Galīga summa netiek aprēķināta precīzi.</a:t>
            </a:r>
          </a:p>
          <a:p>
            <a:pPr marL="0" indent="0">
              <a:buNone/>
            </a:pP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Risinājumi:</a:t>
            </a:r>
          </a:p>
          <a:p>
            <a:pPr marL="457200" indent="-457200">
              <a:buAutoNum type="arabicPeriod"/>
            </a:pP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Pārrakstīt aprēķinu koda daļu.</a:t>
            </a:r>
          </a:p>
          <a:p>
            <a:pPr marL="457200" indent="-457200">
              <a:buAutoNum type="arabicPeriod"/>
            </a:pP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Pārrakstīt pogas «notīrīt» kodu.</a:t>
            </a:r>
          </a:p>
          <a:p>
            <a:pPr marL="457200" indent="-457200">
              <a:buAutoNum type="arabicPeriod"/>
            </a:pP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Risinās pēc 1. punkta izpildes.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Personīgie ieguvumi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Es ieguvu padziļinātas zināšanas </a:t>
            </a:r>
            <a:r>
              <a:rPr lang="lv-LV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lv-LV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 programmēšanā.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Es ieguvu pieredzi prasību izpētē un dizaina plānošanā.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Es ieguvu izpratni par programmatūras izstrādes gaitu.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Iespējas uzlabot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Paplašināt katalogu, pievienojot attēlus un kategorijas.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Pievienot maksājumu sistēmu.</a:t>
            </a:r>
          </a:p>
          <a:p>
            <a:r>
              <a:rPr lang="lv-LV" dirty="0" smtClean="0">
                <a:latin typeface="Arial" panose="020B0604020202020204" pitchFamily="34" charset="0"/>
                <a:cs typeface="Arial" panose="020B0604020202020204" pitchFamily="34" charset="0"/>
              </a:rPr>
              <a:t>Pievienot pasūtījumu vēsturi.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118</TotalTime>
  <Words>273</Words>
  <Application>Microsoft Office PowerPoint</Application>
  <PresentationFormat>Экран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Берлин</vt:lpstr>
      <vt:lpstr>Programma apģērba pasūtījumam</vt:lpstr>
      <vt:lpstr>Projekta ideja</vt:lpstr>
      <vt:lpstr>Mērķauditorija</vt:lpstr>
      <vt:lpstr>Nepieciešamība un lietderīgums</vt:lpstr>
      <vt:lpstr>Izstrādes līdzekļi</vt:lpstr>
      <vt:lpstr>Projekta gaita</vt:lpstr>
      <vt:lpstr>Problēmas un risinājumi</vt:lpstr>
      <vt:lpstr>Personīgie ieguvumi</vt:lpstr>
      <vt:lpstr>Iespējas uzlabot</vt:lpstr>
      <vt:lpstr>Koda daļu avoti</vt:lpstr>
      <vt:lpstr>Paldies par uzmanību!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 Ideja</dc:title>
  <dc:subject/>
  <dc:creator/>
  <cp:keywords/>
  <dc:description>generated using python-pptx</dc:description>
  <cp:lastModifiedBy>Nikita Cvetkovs</cp:lastModifiedBy>
  <cp:revision>9</cp:revision>
  <dcterms:created xsi:type="dcterms:W3CDTF">2013-01-27T09:14:16Z</dcterms:created>
  <dcterms:modified xsi:type="dcterms:W3CDTF">2024-11-29T08:51:34Z</dcterms:modified>
  <cp:category/>
</cp:coreProperties>
</file>