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5" d="100"/>
          <a:sy n="155" d="100"/>
        </p:scale>
        <p:origin x="197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49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983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01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2383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4490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352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941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76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380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874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76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016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20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48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50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8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500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35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Smaržu pasūtīšanas sistēma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lv-LV" dirty="0" smtClean="0"/>
              <a:t>Autors</a:t>
            </a:r>
            <a:r>
              <a:rPr dirty="0" smtClean="0"/>
              <a:t>: </a:t>
            </a:r>
            <a:r>
              <a:rPr lang="lv-LV" dirty="0" smtClean="0"/>
              <a:t>Nikita Cvetkovs, Rīgas Tālmācības vidusskola</a:t>
            </a:r>
          </a:p>
          <a:p>
            <a:pPr marL="0" indent="0">
              <a:buNone/>
            </a:pPr>
            <a:r>
              <a:rPr lang="lv-LV" dirty="0" smtClean="0"/>
              <a:t>Izstrādes</a:t>
            </a:r>
            <a:r>
              <a:rPr dirty="0" smtClean="0"/>
              <a:t> </a:t>
            </a:r>
            <a:r>
              <a:rPr lang="lv-LV" dirty="0" smtClean="0"/>
              <a:t>tehnoloģijas</a:t>
            </a:r>
            <a:r>
              <a:rPr dirty="0" smtClean="0"/>
              <a:t>: </a:t>
            </a:r>
            <a:r>
              <a:rPr lang="lv-LV" dirty="0" err="1" smtClean="0"/>
              <a:t>Python</a:t>
            </a:r>
            <a:r>
              <a:rPr dirty="0" smtClean="0"/>
              <a:t> (</a:t>
            </a:r>
            <a:r>
              <a:rPr lang="lv-LV" dirty="0" err="1" smtClean="0"/>
              <a:t>Flask</a:t>
            </a:r>
            <a:r>
              <a:rPr dirty="0" smtClean="0"/>
              <a:t>), </a:t>
            </a:r>
            <a:r>
              <a:rPr lang="lv-LV" dirty="0" err="1" smtClean="0"/>
              <a:t>SQLite</a:t>
            </a:r>
            <a:r>
              <a:rPr dirty="0" smtClean="0"/>
              <a:t>, </a:t>
            </a:r>
            <a:r>
              <a:rPr lang="lv-LV" dirty="0" smtClean="0"/>
              <a:t>HTML</a:t>
            </a:r>
            <a:r>
              <a:rPr dirty="0" smtClean="0"/>
              <a:t>, </a:t>
            </a:r>
            <a:r>
              <a:rPr lang="lv-LV" dirty="0" smtClean="0"/>
              <a:t>CSS</a:t>
            </a:r>
            <a:r>
              <a:rPr dirty="0" smtClean="0"/>
              <a:t>, </a:t>
            </a:r>
            <a:r>
              <a:rPr lang="lv-LV" dirty="0" err="1" smtClean="0"/>
              <a:t>JavaScript</a:t>
            </a:r>
            <a:endParaRPr lang="lv-LV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Problēma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081" y="2083560"/>
            <a:ext cx="8276968" cy="3599316"/>
          </a:xfrm>
        </p:spPr>
        <p:txBody>
          <a:bodyPr/>
          <a:lstStyle/>
          <a:p>
            <a:r>
              <a:rPr lang="lv-LV" dirty="0" smtClean="0"/>
              <a:t>Klienti bieži sastopas ar problēmām, pasūtot smaržas tiešsaistē.</a:t>
            </a:r>
          </a:p>
          <a:p>
            <a:r>
              <a:rPr lang="lv-LV" dirty="0" smtClean="0"/>
              <a:t>Nav ērti pārskatāma katalogu un pasūtījuma pārvaldības sistēma.</a:t>
            </a:r>
          </a:p>
          <a:p>
            <a:r>
              <a:rPr lang="lv-LV" dirty="0" smtClean="0"/>
              <a:t>Trūkst vienkārša risinājuma, kas ļauj lietotājiem izvēlēties un saglabāt pasūtījumus.</a:t>
            </a:r>
            <a:endParaRPr lang="lv-LV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Risinājums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Izveidota lietotne smaržu pasūtīšanai ar lietotāja autentifikāciju.</a:t>
            </a:r>
          </a:p>
          <a:p>
            <a:r>
              <a:rPr lang="lv-LV" dirty="0" smtClean="0"/>
              <a:t>Nodrošināta ērta pasūtījumu pārvaldība un saglabāšana.</a:t>
            </a:r>
          </a:p>
          <a:p>
            <a:r>
              <a:rPr lang="lv-LV" dirty="0" smtClean="0"/>
              <a:t>Sistēma informē par kļūdām.</a:t>
            </a:r>
            <a:endParaRPr lang="lv-LV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Sistēmas funkcionalitāte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Lietotāja reģistrācija un pieteikšanās.</a:t>
            </a:r>
          </a:p>
          <a:p>
            <a:r>
              <a:rPr lang="lv-LV" dirty="0" smtClean="0"/>
              <a:t>Smaržu katalogs (nosaukums, tilpums, cena).</a:t>
            </a:r>
          </a:p>
          <a:p>
            <a:r>
              <a:rPr lang="lv-LV" dirty="0" smtClean="0"/>
              <a:t>Pasūtījumu pārvaldība: pievienošana grozam, apstiprināšana.</a:t>
            </a:r>
          </a:p>
          <a:p>
            <a:r>
              <a:rPr lang="lv-LV" dirty="0" smtClean="0"/>
              <a:t>Pasūtījumu vēsture (pieejama administratoriem).</a:t>
            </a:r>
            <a:endParaRPr lang="lv-LV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Tehnoloģijas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Backend</a:t>
            </a:r>
            <a:r>
              <a:rPr dirty="0"/>
              <a:t>: Python (Flask), SQLite</a:t>
            </a:r>
          </a:p>
          <a:p>
            <a:r>
              <a:rPr dirty="0" smtClean="0"/>
              <a:t>Frontend</a:t>
            </a:r>
            <a:r>
              <a:rPr dirty="0"/>
              <a:t>: HTML, CSS, JavaScript</a:t>
            </a:r>
          </a:p>
          <a:p>
            <a:r>
              <a:rPr lang="lv-LV" dirty="0" smtClean="0"/>
              <a:t>Datu pārvaldība</a:t>
            </a:r>
            <a:r>
              <a:rPr dirty="0" smtClean="0"/>
              <a:t>: SQLite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Lietotāja pieredze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Reģistrācija / pieteikšanās.</a:t>
            </a:r>
          </a:p>
          <a:p>
            <a:r>
              <a:rPr lang="lv-LV" dirty="0" smtClean="0"/>
              <a:t>Smaržu katalogs: lietotājs izvēlas smaržas un pievieno grozam.</a:t>
            </a:r>
          </a:p>
          <a:p>
            <a:r>
              <a:rPr lang="lv-LV" dirty="0" smtClean="0"/>
              <a:t>Pasūtījuma pārvaldība: pārskatīšana un apstiprināšana.</a:t>
            </a:r>
          </a:p>
          <a:p>
            <a:r>
              <a:rPr lang="lv-LV" dirty="0" smtClean="0"/>
              <a:t>Pasūtījumu vēsture: saglabā informāciju par iepriekšējiem pasūtījumiem.</a:t>
            </a:r>
            <a:endParaRPr lang="lv-LV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Testēšana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Alfa testēšana: 28 testēšanas gadījumi .</a:t>
            </a:r>
          </a:p>
          <a:p>
            <a:r>
              <a:rPr lang="lv-LV" dirty="0" smtClean="0"/>
              <a:t>Beta testēšana: papildu kļūdu identificēšana.</a:t>
            </a:r>
            <a:endParaRPr lang="lv-LV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 smtClean="0"/>
              <a:t>Secinājumi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lv-LV" dirty="0" smtClean="0"/>
              <a:t>Projekts nodrošina vienkāršu un efektīvu smaržu pasūtīšanas procesu.</a:t>
            </a:r>
          </a:p>
          <a:p>
            <a:r>
              <a:rPr lang="lv-LV" dirty="0" smtClean="0"/>
              <a:t>Sistēma veiksmīgi pārvalda lietotājus un pasūtījumus.</a:t>
            </a:r>
          </a:p>
          <a:p>
            <a:r>
              <a:rPr lang="lv-LV" dirty="0" smtClean="0"/>
              <a:t>Iespējami turpmākie uzlabojumi, piemēram, maksājumu sistēmas pievienošana.</a:t>
            </a:r>
            <a:endParaRPr lang="lv-LV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Берлин">
  <a:themeElements>
    <a:clrScheme name="Берлин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Берли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и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Берлин</Template>
  <TotalTime>40</TotalTime>
  <Words>201</Words>
  <Application>Microsoft Office PowerPoint</Application>
  <PresentationFormat>Экран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1" baseType="lpstr">
      <vt:lpstr>Arial</vt:lpstr>
      <vt:lpstr>Trebuchet MS</vt:lpstr>
      <vt:lpstr>Берлин</vt:lpstr>
      <vt:lpstr>Smaržu pasūtīšanas sistēma</vt:lpstr>
      <vt:lpstr>Problēma</vt:lpstr>
      <vt:lpstr>Risinājums</vt:lpstr>
      <vt:lpstr>Sistēmas funkcionalitāte</vt:lpstr>
      <vt:lpstr>Tehnoloģijas</vt:lpstr>
      <vt:lpstr>Lietotāja pieredze</vt:lpstr>
      <vt:lpstr>Testēšana</vt:lpstr>
      <vt:lpstr>Secinājumi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Smaržu pasūtīšanas sistēma</dc:title>
  <dc:subject/>
  <dc:creator/>
  <cp:keywords/>
  <dc:description>generated using python-pptx</dc:description>
  <cp:lastModifiedBy>Nikita Cvetkovs</cp:lastModifiedBy>
  <cp:revision>6</cp:revision>
  <dcterms:created xsi:type="dcterms:W3CDTF">2013-01-27T09:14:16Z</dcterms:created>
  <dcterms:modified xsi:type="dcterms:W3CDTF">2025-03-30T18:39:30Z</dcterms:modified>
  <cp:category/>
</cp:coreProperties>
</file>