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5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70" r:id="rId17"/>
    <p:sldId id="272" r:id="rId18"/>
    <p:sldId id="273" r:id="rId19"/>
    <p:sldId id="275" r:id="rId20"/>
    <p:sldId id="319" r:id="rId21"/>
    <p:sldId id="279" r:id="rId22"/>
    <p:sldId id="280" r:id="rId23"/>
    <p:sldId id="282" r:id="rId24"/>
    <p:sldId id="320" r:id="rId25"/>
    <p:sldId id="286" r:id="rId26"/>
    <p:sldId id="288" r:id="rId27"/>
    <p:sldId id="289" r:id="rId28"/>
    <p:sldId id="290" r:id="rId29"/>
    <p:sldId id="291" r:id="rId30"/>
    <p:sldId id="292" r:id="rId31"/>
    <p:sldId id="294" r:id="rId32"/>
    <p:sldId id="295" r:id="rId33"/>
    <p:sldId id="296" r:id="rId34"/>
    <p:sldId id="298" r:id="rId35"/>
    <p:sldId id="300" r:id="rId36"/>
    <p:sldId id="301" r:id="rId37"/>
    <p:sldId id="302" r:id="rId38"/>
    <p:sldId id="303" r:id="rId39"/>
    <p:sldId id="304" r:id="rId4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974" y="-45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 Id="rId9"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10" Type="http://schemas.openxmlformats.org/officeDocument/2006/relationships/image" Target="../media/image24.wmf"/><Relationship Id="rId4" Type="http://schemas.openxmlformats.org/officeDocument/2006/relationships/image" Target="../media/image18.wmf"/><Relationship Id="rId9"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26.wmf"/><Relationship Id="rId1" Type="http://schemas.openxmlformats.org/officeDocument/2006/relationships/image" Target="../media/image25.wmf"/><Relationship Id="rId5" Type="http://schemas.openxmlformats.org/officeDocument/2006/relationships/image" Target="../media/image28.wmf"/><Relationship Id="rId4"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1.wmf"/><Relationship Id="rId7" Type="http://schemas.openxmlformats.org/officeDocument/2006/relationships/image" Target="../media/image35.wmf"/><Relationship Id="rId12" Type="http://schemas.openxmlformats.org/officeDocument/2006/relationships/image" Target="../media/image40.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11" Type="http://schemas.openxmlformats.org/officeDocument/2006/relationships/image" Target="../media/image39.wmf"/><Relationship Id="rId5" Type="http://schemas.openxmlformats.org/officeDocument/2006/relationships/image" Target="../media/image33.wmf"/><Relationship Id="rId10" Type="http://schemas.openxmlformats.org/officeDocument/2006/relationships/image" Target="../media/image38.wmf"/><Relationship Id="rId4" Type="http://schemas.openxmlformats.org/officeDocument/2006/relationships/image" Target="../media/image32.wmf"/><Relationship Id="rId9" Type="http://schemas.openxmlformats.org/officeDocument/2006/relationships/image" Target="../media/image3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392C351B-278B-4110-80EE-A9576F7DBD15}" type="slidenum">
              <a:rPr lang="ru-RU"/>
              <a:pPr>
                <a:defRPr/>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03085FE3-79BB-4C67-AF91-15685BDB0B9D}" type="slidenum">
              <a:rPr lang="ru-RU"/>
              <a:pPr>
                <a:defRPr/>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15100" y="609600"/>
            <a:ext cx="1943100" cy="548640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685800" y="609600"/>
            <a:ext cx="5676900" cy="54864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B68401A8-A625-48FE-A31C-E02FD128E94F}" type="slidenum">
              <a:rPr lang="ru-RU"/>
              <a:pPr>
                <a:defRPr/>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609600"/>
            <a:ext cx="7772400" cy="1143000"/>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685800" y="1981200"/>
            <a:ext cx="3810000" cy="4114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981200"/>
            <a:ext cx="3810000" cy="4114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7EB8B83E-91A4-4D43-B57E-6F32BDC04980}" type="slidenum">
              <a:rPr lang="ru-RU"/>
              <a:pPr>
                <a:defRPr/>
              </a:pPr>
              <a:t>‹#›</a:t>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4" name="Picture 2" descr="titlemaster_med"/>
          <p:cNvPicPr>
            <a:picLocks noChangeAspect="1" noChangeArrowheads="1"/>
          </p:cNvPicPr>
          <p:nvPr/>
        </p:nvPicPr>
        <p:blipFill>
          <a:blip r:embed="rId2" cstate="print"/>
          <a:srcRect/>
          <a:stretch>
            <a:fillRect/>
          </a:stretch>
        </p:blipFill>
        <p:spPr bwMode="ltGray">
          <a:xfrm>
            <a:off x="0" y="0"/>
            <a:ext cx="9144000" cy="6862763"/>
          </a:xfrm>
          <a:prstGeom prst="rect">
            <a:avLst/>
          </a:prstGeom>
          <a:noFill/>
          <a:ln w="9525">
            <a:noFill/>
            <a:miter lim="800000"/>
            <a:headEnd/>
            <a:tailEnd/>
          </a:ln>
        </p:spPr>
      </p:pic>
      <p:sp>
        <p:nvSpPr>
          <p:cNvPr id="138246" name="Rectangle 6"/>
          <p:cNvSpPr>
            <a:spLocks noGrp="1" noChangeArrowheads="1"/>
          </p:cNvSpPr>
          <p:nvPr>
            <p:ph type="subTitle" sz="quarter" idx="1"/>
          </p:nvPr>
        </p:nvSpPr>
        <p:spPr>
          <a:xfrm>
            <a:off x="2362200" y="3429000"/>
            <a:ext cx="6400800" cy="1447800"/>
          </a:xfrm>
          <a:solidFill>
            <a:schemeClr val="bg1">
              <a:alpha val="50000"/>
            </a:schemeClr>
          </a:solidFill>
          <a:ln w="76200">
            <a:solidFill>
              <a:schemeClr val="tx1"/>
            </a:solidFill>
          </a:ln>
        </p:spPr>
        <p:txBody>
          <a:bodyPr anchor="ctr"/>
          <a:lstStyle>
            <a:lvl1pPr marL="0" indent="0" algn="ctr">
              <a:buFont typeface="Wingdings" pitchFamily="2" charset="2"/>
              <a:buNone/>
              <a:defRPr/>
            </a:lvl1pPr>
          </a:lstStyle>
          <a:p>
            <a:r>
              <a:rPr lang="ru-RU"/>
              <a:t>Образец подзаголовка</a:t>
            </a:r>
          </a:p>
        </p:txBody>
      </p:sp>
      <p:sp>
        <p:nvSpPr>
          <p:cNvPr id="138247" name="Rectangle 7"/>
          <p:cNvSpPr>
            <a:spLocks noGrp="1" noChangeArrowheads="1"/>
          </p:cNvSpPr>
          <p:nvPr>
            <p:ph type="ctrTitle" sz="quarter"/>
          </p:nvPr>
        </p:nvSpPr>
        <p:spPr>
          <a:xfrm>
            <a:off x="838200" y="1371600"/>
            <a:ext cx="7620000" cy="2057400"/>
          </a:xfrm>
          <a:solidFill>
            <a:schemeClr val="bg1">
              <a:alpha val="50000"/>
            </a:schemeClr>
          </a:solidFill>
          <a:ln w="76200">
            <a:solidFill>
              <a:schemeClr val="tx1"/>
            </a:solidFill>
          </a:ln>
        </p:spPr>
        <p:txBody>
          <a:bodyPr/>
          <a:lstStyle>
            <a:lvl1pPr algn="ctr">
              <a:defRPr sz="5400">
                <a:solidFill>
                  <a:schemeClr val="tx1"/>
                </a:solidFill>
              </a:defRPr>
            </a:lvl1pPr>
          </a:lstStyle>
          <a:p>
            <a:r>
              <a:rPr lang="ru-RU"/>
              <a:t>Образец заголовка</a:t>
            </a:r>
          </a:p>
        </p:txBody>
      </p:sp>
      <p:sp>
        <p:nvSpPr>
          <p:cNvPr id="5" name="Rectangle 3"/>
          <p:cNvSpPr>
            <a:spLocks noGrp="1" noChangeArrowheads="1"/>
          </p:cNvSpPr>
          <p:nvPr>
            <p:ph type="dt" sz="half" idx="10"/>
          </p:nvPr>
        </p:nvSpPr>
        <p:spPr>
          <a:xfrm>
            <a:off x="304800" y="6248400"/>
            <a:ext cx="1905000" cy="457200"/>
          </a:xfrm>
        </p:spPr>
        <p:txBody>
          <a:bodyPr/>
          <a:lstStyle>
            <a:lvl1pPr>
              <a:defRPr smtClean="0"/>
            </a:lvl1pPr>
          </a:lstStyle>
          <a:p>
            <a:pPr>
              <a:defRPr/>
            </a:pPr>
            <a:endParaRPr lang="ru-RU"/>
          </a:p>
        </p:txBody>
      </p:sp>
      <p:sp>
        <p:nvSpPr>
          <p:cNvPr id="6" name="Rectangle 4"/>
          <p:cNvSpPr>
            <a:spLocks noGrp="1" noChangeArrowheads="1"/>
          </p:cNvSpPr>
          <p:nvPr>
            <p:ph type="ftr" sz="quarter" idx="11"/>
          </p:nvPr>
        </p:nvSpPr>
        <p:spPr/>
        <p:txBody>
          <a:bodyPr/>
          <a:lstStyle>
            <a:lvl1pPr>
              <a:defRPr smtClean="0"/>
            </a:lvl1pPr>
          </a:lstStyle>
          <a:p>
            <a:pPr>
              <a:defRPr/>
            </a:pPr>
            <a:endParaRPr lang="ru-RU"/>
          </a:p>
        </p:txBody>
      </p:sp>
      <p:sp>
        <p:nvSpPr>
          <p:cNvPr id="7" name="Rectangle 5"/>
          <p:cNvSpPr>
            <a:spLocks noGrp="1" noChangeArrowheads="1"/>
          </p:cNvSpPr>
          <p:nvPr>
            <p:ph type="sldNum" sz="quarter" idx="12"/>
          </p:nvPr>
        </p:nvSpPr>
        <p:spPr>
          <a:xfrm>
            <a:off x="7010400" y="6248400"/>
            <a:ext cx="1905000" cy="457200"/>
          </a:xfrm>
        </p:spPr>
        <p:txBody>
          <a:bodyPr/>
          <a:lstStyle>
            <a:lvl1pPr>
              <a:defRPr smtClean="0"/>
            </a:lvl1pPr>
          </a:lstStyle>
          <a:p>
            <a:pPr>
              <a:defRPr/>
            </a:pPr>
            <a:fld id="{B6D5D56C-8EFF-441E-9993-1B2F1B1E1BBE}" type="slidenum">
              <a:rPr lang="ru-RU"/>
              <a:pPr>
                <a:defRPr/>
              </a:pPr>
              <a:t>‹#›</a:t>
            </a:fld>
            <a:endParaRPr lang="ru-RU"/>
          </a:p>
        </p:txBody>
      </p:sp>
    </p:spTree>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7"/>
          <p:cNvSpPr>
            <a:spLocks noGrp="1" noChangeArrowheads="1"/>
          </p:cNvSpPr>
          <p:nvPr>
            <p:ph type="dt" sz="half" idx="10"/>
          </p:nvPr>
        </p:nvSpPr>
        <p:spPr>
          <a:ln/>
        </p:spPr>
        <p:txBody>
          <a:bodyPr/>
          <a:lstStyle>
            <a:lvl1pPr>
              <a:defRPr/>
            </a:lvl1pPr>
          </a:lstStyle>
          <a:p>
            <a:pPr>
              <a:defRPr/>
            </a:pPr>
            <a:endParaRPr lang="ru-RU"/>
          </a:p>
        </p:txBody>
      </p:sp>
      <p:sp>
        <p:nvSpPr>
          <p:cNvPr id="5" name="Rectangle 8"/>
          <p:cNvSpPr>
            <a:spLocks noGrp="1" noChangeArrowheads="1"/>
          </p:cNvSpPr>
          <p:nvPr>
            <p:ph type="ftr" sz="quarter" idx="11"/>
          </p:nvPr>
        </p:nvSpPr>
        <p:spPr>
          <a:ln/>
        </p:spPr>
        <p:txBody>
          <a:bodyPr/>
          <a:lstStyle>
            <a:lvl1pPr>
              <a:defRPr/>
            </a:lvl1pPr>
          </a:lstStyle>
          <a:p>
            <a:pPr>
              <a:defRPr/>
            </a:pPr>
            <a:endParaRPr lang="ru-RU"/>
          </a:p>
        </p:txBody>
      </p:sp>
      <p:sp>
        <p:nvSpPr>
          <p:cNvPr id="6" name="Rectangle 9"/>
          <p:cNvSpPr>
            <a:spLocks noGrp="1" noChangeArrowheads="1"/>
          </p:cNvSpPr>
          <p:nvPr>
            <p:ph type="sldNum" sz="quarter" idx="12"/>
          </p:nvPr>
        </p:nvSpPr>
        <p:spPr>
          <a:ln/>
        </p:spPr>
        <p:txBody>
          <a:bodyPr/>
          <a:lstStyle>
            <a:lvl1pPr>
              <a:defRPr/>
            </a:lvl1pPr>
          </a:lstStyle>
          <a:p>
            <a:pPr>
              <a:defRPr/>
            </a:pPr>
            <a:fld id="{AD6FB13D-8840-4991-8E6A-12B8FE435572}" type="slidenum">
              <a:rPr lang="ru-RU"/>
              <a:pPr>
                <a:defRPr/>
              </a:pPr>
              <a:t>‹#›</a:t>
            </a:fld>
            <a:endParaRPr lang="ru-RU"/>
          </a:p>
        </p:txBody>
      </p:sp>
    </p:spTree>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7"/>
          <p:cNvSpPr>
            <a:spLocks noGrp="1" noChangeArrowheads="1"/>
          </p:cNvSpPr>
          <p:nvPr>
            <p:ph type="dt" sz="half" idx="10"/>
          </p:nvPr>
        </p:nvSpPr>
        <p:spPr>
          <a:ln/>
        </p:spPr>
        <p:txBody>
          <a:bodyPr/>
          <a:lstStyle>
            <a:lvl1pPr>
              <a:defRPr/>
            </a:lvl1pPr>
          </a:lstStyle>
          <a:p>
            <a:pPr>
              <a:defRPr/>
            </a:pPr>
            <a:endParaRPr lang="ru-RU"/>
          </a:p>
        </p:txBody>
      </p:sp>
      <p:sp>
        <p:nvSpPr>
          <p:cNvPr id="5" name="Rectangle 8"/>
          <p:cNvSpPr>
            <a:spLocks noGrp="1" noChangeArrowheads="1"/>
          </p:cNvSpPr>
          <p:nvPr>
            <p:ph type="ftr" sz="quarter" idx="11"/>
          </p:nvPr>
        </p:nvSpPr>
        <p:spPr>
          <a:ln/>
        </p:spPr>
        <p:txBody>
          <a:bodyPr/>
          <a:lstStyle>
            <a:lvl1pPr>
              <a:defRPr/>
            </a:lvl1pPr>
          </a:lstStyle>
          <a:p>
            <a:pPr>
              <a:defRPr/>
            </a:pPr>
            <a:endParaRPr lang="ru-RU"/>
          </a:p>
        </p:txBody>
      </p:sp>
      <p:sp>
        <p:nvSpPr>
          <p:cNvPr id="6" name="Rectangle 9"/>
          <p:cNvSpPr>
            <a:spLocks noGrp="1" noChangeArrowheads="1"/>
          </p:cNvSpPr>
          <p:nvPr>
            <p:ph type="sldNum" sz="quarter" idx="12"/>
          </p:nvPr>
        </p:nvSpPr>
        <p:spPr>
          <a:ln/>
        </p:spPr>
        <p:txBody>
          <a:bodyPr/>
          <a:lstStyle>
            <a:lvl1pPr>
              <a:defRPr/>
            </a:lvl1pPr>
          </a:lstStyle>
          <a:p>
            <a:pPr>
              <a:defRPr/>
            </a:pPr>
            <a:fld id="{1C1DAFD2-9A50-4A92-8198-859BFB9B6726}" type="slidenum">
              <a:rPr lang="ru-RU"/>
              <a:pPr>
                <a:defRPr/>
              </a:pPr>
              <a:t>‹#›</a:t>
            </a:fld>
            <a:endParaRPr lang="ru-RU"/>
          </a:p>
        </p:txBody>
      </p:sp>
    </p:spTree>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2438400" y="1600200"/>
            <a:ext cx="31242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5715000" y="1600200"/>
            <a:ext cx="31242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7"/>
          <p:cNvSpPr>
            <a:spLocks noGrp="1" noChangeArrowheads="1"/>
          </p:cNvSpPr>
          <p:nvPr>
            <p:ph type="dt" sz="half" idx="10"/>
          </p:nvPr>
        </p:nvSpPr>
        <p:spPr>
          <a:ln/>
        </p:spPr>
        <p:txBody>
          <a:bodyPr/>
          <a:lstStyle>
            <a:lvl1pPr>
              <a:defRPr/>
            </a:lvl1pPr>
          </a:lstStyle>
          <a:p>
            <a:pPr>
              <a:defRPr/>
            </a:pPr>
            <a:endParaRPr lang="ru-RU"/>
          </a:p>
        </p:txBody>
      </p:sp>
      <p:sp>
        <p:nvSpPr>
          <p:cNvPr id="6" name="Rectangle 8"/>
          <p:cNvSpPr>
            <a:spLocks noGrp="1" noChangeArrowheads="1"/>
          </p:cNvSpPr>
          <p:nvPr>
            <p:ph type="ftr" sz="quarter" idx="11"/>
          </p:nvPr>
        </p:nvSpPr>
        <p:spPr>
          <a:ln/>
        </p:spPr>
        <p:txBody>
          <a:bodyPr/>
          <a:lstStyle>
            <a:lvl1pPr>
              <a:defRPr/>
            </a:lvl1pPr>
          </a:lstStyle>
          <a:p>
            <a:pPr>
              <a:defRPr/>
            </a:pPr>
            <a:endParaRPr lang="ru-RU"/>
          </a:p>
        </p:txBody>
      </p:sp>
      <p:sp>
        <p:nvSpPr>
          <p:cNvPr id="7" name="Rectangle 9"/>
          <p:cNvSpPr>
            <a:spLocks noGrp="1" noChangeArrowheads="1"/>
          </p:cNvSpPr>
          <p:nvPr>
            <p:ph type="sldNum" sz="quarter" idx="12"/>
          </p:nvPr>
        </p:nvSpPr>
        <p:spPr>
          <a:ln/>
        </p:spPr>
        <p:txBody>
          <a:bodyPr/>
          <a:lstStyle>
            <a:lvl1pPr>
              <a:defRPr/>
            </a:lvl1pPr>
          </a:lstStyle>
          <a:p>
            <a:pPr>
              <a:defRPr/>
            </a:pPr>
            <a:fld id="{AE4CF6F3-B7DF-472E-BD81-08D92BC1C5F5}" type="slidenum">
              <a:rPr lang="ru-RU"/>
              <a:pPr>
                <a:defRPr/>
              </a:pPr>
              <a:t>‹#›</a:t>
            </a:fld>
            <a:endParaRPr lang="ru-RU"/>
          </a:p>
        </p:txBody>
      </p:sp>
    </p:spTree>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7"/>
          <p:cNvSpPr>
            <a:spLocks noGrp="1" noChangeArrowheads="1"/>
          </p:cNvSpPr>
          <p:nvPr>
            <p:ph type="dt" sz="half" idx="10"/>
          </p:nvPr>
        </p:nvSpPr>
        <p:spPr>
          <a:ln/>
        </p:spPr>
        <p:txBody>
          <a:bodyPr/>
          <a:lstStyle>
            <a:lvl1pPr>
              <a:defRPr/>
            </a:lvl1pPr>
          </a:lstStyle>
          <a:p>
            <a:pPr>
              <a:defRPr/>
            </a:pPr>
            <a:endParaRPr lang="ru-RU"/>
          </a:p>
        </p:txBody>
      </p:sp>
      <p:sp>
        <p:nvSpPr>
          <p:cNvPr id="8" name="Rectangle 8"/>
          <p:cNvSpPr>
            <a:spLocks noGrp="1" noChangeArrowheads="1"/>
          </p:cNvSpPr>
          <p:nvPr>
            <p:ph type="ftr" sz="quarter" idx="11"/>
          </p:nvPr>
        </p:nvSpPr>
        <p:spPr>
          <a:ln/>
        </p:spPr>
        <p:txBody>
          <a:bodyPr/>
          <a:lstStyle>
            <a:lvl1pPr>
              <a:defRPr/>
            </a:lvl1pPr>
          </a:lstStyle>
          <a:p>
            <a:pPr>
              <a:defRPr/>
            </a:pPr>
            <a:endParaRPr lang="ru-RU"/>
          </a:p>
        </p:txBody>
      </p:sp>
      <p:sp>
        <p:nvSpPr>
          <p:cNvPr id="9" name="Rectangle 9"/>
          <p:cNvSpPr>
            <a:spLocks noGrp="1" noChangeArrowheads="1"/>
          </p:cNvSpPr>
          <p:nvPr>
            <p:ph type="sldNum" sz="quarter" idx="12"/>
          </p:nvPr>
        </p:nvSpPr>
        <p:spPr>
          <a:ln/>
        </p:spPr>
        <p:txBody>
          <a:bodyPr/>
          <a:lstStyle>
            <a:lvl1pPr>
              <a:defRPr/>
            </a:lvl1pPr>
          </a:lstStyle>
          <a:p>
            <a:pPr>
              <a:defRPr/>
            </a:pPr>
            <a:fld id="{25C611AD-DA8D-46C6-8ED5-DBFF61E78E9E}" type="slidenum">
              <a:rPr lang="ru-RU"/>
              <a:pPr>
                <a:defRPr/>
              </a:pPr>
              <a:t>‹#›</a:t>
            </a:fld>
            <a:endParaRPr lang="ru-RU"/>
          </a:p>
        </p:txBody>
      </p:sp>
    </p:spTree>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7"/>
          <p:cNvSpPr>
            <a:spLocks noGrp="1" noChangeArrowheads="1"/>
          </p:cNvSpPr>
          <p:nvPr>
            <p:ph type="dt" sz="half" idx="10"/>
          </p:nvPr>
        </p:nvSpPr>
        <p:spPr>
          <a:ln/>
        </p:spPr>
        <p:txBody>
          <a:bodyPr/>
          <a:lstStyle>
            <a:lvl1pPr>
              <a:defRPr/>
            </a:lvl1pPr>
          </a:lstStyle>
          <a:p>
            <a:pPr>
              <a:defRPr/>
            </a:pPr>
            <a:endParaRPr lang="ru-RU"/>
          </a:p>
        </p:txBody>
      </p:sp>
      <p:sp>
        <p:nvSpPr>
          <p:cNvPr id="4" name="Rectangle 8"/>
          <p:cNvSpPr>
            <a:spLocks noGrp="1" noChangeArrowheads="1"/>
          </p:cNvSpPr>
          <p:nvPr>
            <p:ph type="ftr" sz="quarter" idx="11"/>
          </p:nvPr>
        </p:nvSpPr>
        <p:spPr>
          <a:ln/>
        </p:spPr>
        <p:txBody>
          <a:bodyPr/>
          <a:lstStyle>
            <a:lvl1pPr>
              <a:defRPr/>
            </a:lvl1pPr>
          </a:lstStyle>
          <a:p>
            <a:pPr>
              <a:defRPr/>
            </a:pPr>
            <a:endParaRPr lang="ru-RU"/>
          </a:p>
        </p:txBody>
      </p:sp>
      <p:sp>
        <p:nvSpPr>
          <p:cNvPr id="5" name="Rectangle 9"/>
          <p:cNvSpPr>
            <a:spLocks noGrp="1" noChangeArrowheads="1"/>
          </p:cNvSpPr>
          <p:nvPr>
            <p:ph type="sldNum" sz="quarter" idx="12"/>
          </p:nvPr>
        </p:nvSpPr>
        <p:spPr>
          <a:ln/>
        </p:spPr>
        <p:txBody>
          <a:bodyPr/>
          <a:lstStyle>
            <a:lvl1pPr>
              <a:defRPr/>
            </a:lvl1pPr>
          </a:lstStyle>
          <a:p>
            <a:pPr>
              <a:defRPr/>
            </a:pPr>
            <a:fld id="{7886F17B-DEFE-4B8F-BFF5-BEE8A5F3A999}" type="slidenum">
              <a:rPr lang="ru-RU"/>
              <a:pPr>
                <a:defRPr/>
              </a:pPr>
              <a:t>‹#›</a:t>
            </a:fld>
            <a:endParaRPr lang="ru-RU"/>
          </a:p>
        </p:txBody>
      </p:sp>
    </p:spTree>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ru-RU"/>
          </a:p>
        </p:txBody>
      </p:sp>
      <p:sp>
        <p:nvSpPr>
          <p:cNvPr id="3" name="Rectangle 8"/>
          <p:cNvSpPr>
            <a:spLocks noGrp="1" noChangeArrowheads="1"/>
          </p:cNvSpPr>
          <p:nvPr>
            <p:ph type="ftr" sz="quarter" idx="11"/>
          </p:nvPr>
        </p:nvSpPr>
        <p:spPr>
          <a:ln/>
        </p:spPr>
        <p:txBody>
          <a:bodyPr/>
          <a:lstStyle>
            <a:lvl1pPr>
              <a:defRPr/>
            </a:lvl1pPr>
          </a:lstStyle>
          <a:p>
            <a:pPr>
              <a:defRPr/>
            </a:pPr>
            <a:endParaRPr lang="ru-RU"/>
          </a:p>
        </p:txBody>
      </p:sp>
      <p:sp>
        <p:nvSpPr>
          <p:cNvPr id="4" name="Rectangle 9"/>
          <p:cNvSpPr>
            <a:spLocks noGrp="1" noChangeArrowheads="1"/>
          </p:cNvSpPr>
          <p:nvPr>
            <p:ph type="sldNum" sz="quarter" idx="12"/>
          </p:nvPr>
        </p:nvSpPr>
        <p:spPr>
          <a:ln/>
        </p:spPr>
        <p:txBody>
          <a:bodyPr/>
          <a:lstStyle>
            <a:lvl1pPr>
              <a:defRPr/>
            </a:lvl1pPr>
          </a:lstStyle>
          <a:p>
            <a:pPr>
              <a:defRPr/>
            </a:pPr>
            <a:fld id="{516A350D-26D5-480F-A691-A6F621FBA591}" type="slidenum">
              <a:rPr lang="ru-RU"/>
              <a:pPr>
                <a:defRPr/>
              </a:pPr>
              <a:t>‹#›</a:t>
            </a:fld>
            <a:endParaRPr lang="ru-RU"/>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EFF4CC0C-45C2-4778-8683-2C7DAA48BD47}" type="slidenum">
              <a:rPr lang="ru-RU"/>
              <a:pPr>
                <a:defRPr/>
              </a:pPr>
              <a:t>‹#›</a:t>
            </a:fld>
            <a:endParaRPr lang="ru-RU"/>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7"/>
          <p:cNvSpPr>
            <a:spLocks noGrp="1" noChangeArrowheads="1"/>
          </p:cNvSpPr>
          <p:nvPr>
            <p:ph type="dt" sz="half" idx="10"/>
          </p:nvPr>
        </p:nvSpPr>
        <p:spPr>
          <a:ln/>
        </p:spPr>
        <p:txBody>
          <a:bodyPr/>
          <a:lstStyle>
            <a:lvl1pPr>
              <a:defRPr/>
            </a:lvl1pPr>
          </a:lstStyle>
          <a:p>
            <a:pPr>
              <a:defRPr/>
            </a:pPr>
            <a:endParaRPr lang="ru-RU"/>
          </a:p>
        </p:txBody>
      </p:sp>
      <p:sp>
        <p:nvSpPr>
          <p:cNvPr id="6" name="Rectangle 8"/>
          <p:cNvSpPr>
            <a:spLocks noGrp="1" noChangeArrowheads="1"/>
          </p:cNvSpPr>
          <p:nvPr>
            <p:ph type="ftr" sz="quarter" idx="11"/>
          </p:nvPr>
        </p:nvSpPr>
        <p:spPr>
          <a:ln/>
        </p:spPr>
        <p:txBody>
          <a:bodyPr/>
          <a:lstStyle>
            <a:lvl1pPr>
              <a:defRPr/>
            </a:lvl1pPr>
          </a:lstStyle>
          <a:p>
            <a:pPr>
              <a:defRPr/>
            </a:pPr>
            <a:endParaRPr lang="ru-RU"/>
          </a:p>
        </p:txBody>
      </p:sp>
      <p:sp>
        <p:nvSpPr>
          <p:cNvPr id="7" name="Rectangle 9"/>
          <p:cNvSpPr>
            <a:spLocks noGrp="1" noChangeArrowheads="1"/>
          </p:cNvSpPr>
          <p:nvPr>
            <p:ph type="sldNum" sz="quarter" idx="12"/>
          </p:nvPr>
        </p:nvSpPr>
        <p:spPr>
          <a:ln/>
        </p:spPr>
        <p:txBody>
          <a:bodyPr/>
          <a:lstStyle>
            <a:lvl1pPr>
              <a:defRPr/>
            </a:lvl1pPr>
          </a:lstStyle>
          <a:p>
            <a:pPr>
              <a:defRPr/>
            </a:pPr>
            <a:fld id="{7D605E65-1F20-4661-BE22-B12D50EC29D6}" type="slidenum">
              <a:rPr lang="ru-RU"/>
              <a:pPr>
                <a:defRPr/>
              </a:pPr>
              <a:t>‹#›</a:t>
            </a:fld>
            <a:endParaRPr lang="ru-RU"/>
          </a:p>
        </p:txBody>
      </p:sp>
    </p:spTree>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7"/>
          <p:cNvSpPr>
            <a:spLocks noGrp="1" noChangeArrowheads="1"/>
          </p:cNvSpPr>
          <p:nvPr>
            <p:ph type="dt" sz="half" idx="10"/>
          </p:nvPr>
        </p:nvSpPr>
        <p:spPr>
          <a:ln/>
        </p:spPr>
        <p:txBody>
          <a:bodyPr/>
          <a:lstStyle>
            <a:lvl1pPr>
              <a:defRPr/>
            </a:lvl1pPr>
          </a:lstStyle>
          <a:p>
            <a:pPr>
              <a:defRPr/>
            </a:pPr>
            <a:endParaRPr lang="ru-RU"/>
          </a:p>
        </p:txBody>
      </p:sp>
      <p:sp>
        <p:nvSpPr>
          <p:cNvPr id="6" name="Rectangle 8"/>
          <p:cNvSpPr>
            <a:spLocks noGrp="1" noChangeArrowheads="1"/>
          </p:cNvSpPr>
          <p:nvPr>
            <p:ph type="ftr" sz="quarter" idx="11"/>
          </p:nvPr>
        </p:nvSpPr>
        <p:spPr>
          <a:ln/>
        </p:spPr>
        <p:txBody>
          <a:bodyPr/>
          <a:lstStyle>
            <a:lvl1pPr>
              <a:defRPr/>
            </a:lvl1pPr>
          </a:lstStyle>
          <a:p>
            <a:pPr>
              <a:defRPr/>
            </a:pPr>
            <a:endParaRPr lang="ru-RU"/>
          </a:p>
        </p:txBody>
      </p:sp>
      <p:sp>
        <p:nvSpPr>
          <p:cNvPr id="7" name="Rectangle 9"/>
          <p:cNvSpPr>
            <a:spLocks noGrp="1" noChangeArrowheads="1"/>
          </p:cNvSpPr>
          <p:nvPr>
            <p:ph type="sldNum" sz="quarter" idx="12"/>
          </p:nvPr>
        </p:nvSpPr>
        <p:spPr>
          <a:ln/>
        </p:spPr>
        <p:txBody>
          <a:bodyPr/>
          <a:lstStyle>
            <a:lvl1pPr>
              <a:defRPr/>
            </a:lvl1pPr>
          </a:lstStyle>
          <a:p>
            <a:pPr>
              <a:defRPr/>
            </a:pPr>
            <a:fld id="{C6857A63-532E-48E1-A0C2-1FF0D72E605C}" type="slidenum">
              <a:rPr lang="ru-RU"/>
              <a:pPr>
                <a:defRPr/>
              </a:pPr>
              <a:t>‹#›</a:t>
            </a:fld>
            <a:endParaRPr lang="ru-RU"/>
          </a:p>
        </p:txBody>
      </p:sp>
    </p:spTree>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7"/>
          <p:cNvSpPr>
            <a:spLocks noGrp="1" noChangeArrowheads="1"/>
          </p:cNvSpPr>
          <p:nvPr>
            <p:ph type="dt" sz="half" idx="10"/>
          </p:nvPr>
        </p:nvSpPr>
        <p:spPr>
          <a:ln/>
        </p:spPr>
        <p:txBody>
          <a:bodyPr/>
          <a:lstStyle>
            <a:lvl1pPr>
              <a:defRPr/>
            </a:lvl1pPr>
          </a:lstStyle>
          <a:p>
            <a:pPr>
              <a:defRPr/>
            </a:pPr>
            <a:endParaRPr lang="ru-RU"/>
          </a:p>
        </p:txBody>
      </p:sp>
      <p:sp>
        <p:nvSpPr>
          <p:cNvPr id="5" name="Rectangle 8"/>
          <p:cNvSpPr>
            <a:spLocks noGrp="1" noChangeArrowheads="1"/>
          </p:cNvSpPr>
          <p:nvPr>
            <p:ph type="ftr" sz="quarter" idx="11"/>
          </p:nvPr>
        </p:nvSpPr>
        <p:spPr>
          <a:ln/>
        </p:spPr>
        <p:txBody>
          <a:bodyPr/>
          <a:lstStyle>
            <a:lvl1pPr>
              <a:defRPr/>
            </a:lvl1pPr>
          </a:lstStyle>
          <a:p>
            <a:pPr>
              <a:defRPr/>
            </a:pPr>
            <a:endParaRPr lang="ru-RU"/>
          </a:p>
        </p:txBody>
      </p:sp>
      <p:sp>
        <p:nvSpPr>
          <p:cNvPr id="6" name="Rectangle 9"/>
          <p:cNvSpPr>
            <a:spLocks noGrp="1" noChangeArrowheads="1"/>
          </p:cNvSpPr>
          <p:nvPr>
            <p:ph type="sldNum" sz="quarter" idx="12"/>
          </p:nvPr>
        </p:nvSpPr>
        <p:spPr>
          <a:ln/>
        </p:spPr>
        <p:txBody>
          <a:bodyPr/>
          <a:lstStyle>
            <a:lvl1pPr>
              <a:defRPr/>
            </a:lvl1pPr>
          </a:lstStyle>
          <a:p>
            <a:pPr>
              <a:defRPr/>
            </a:pPr>
            <a:fld id="{A1505D1A-1CB6-4191-B4F3-D28000C65D2B}" type="slidenum">
              <a:rPr lang="ru-RU"/>
              <a:pPr>
                <a:defRPr/>
              </a:pPr>
              <a:t>‹#›</a:t>
            </a:fld>
            <a:endParaRPr lang="ru-RU"/>
          </a:p>
        </p:txBody>
      </p:sp>
    </p:spTree>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239000" y="228600"/>
            <a:ext cx="1600200" cy="586740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2438400" y="228600"/>
            <a:ext cx="4648200" cy="58674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7"/>
          <p:cNvSpPr>
            <a:spLocks noGrp="1" noChangeArrowheads="1"/>
          </p:cNvSpPr>
          <p:nvPr>
            <p:ph type="dt" sz="half" idx="10"/>
          </p:nvPr>
        </p:nvSpPr>
        <p:spPr>
          <a:ln/>
        </p:spPr>
        <p:txBody>
          <a:bodyPr/>
          <a:lstStyle>
            <a:lvl1pPr>
              <a:defRPr/>
            </a:lvl1pPr>
          </a:lstStyle>
          <a:p>
            <a:pPr>
              <a:defRPr/>
            </a:pPr>
            <a:endParaRPr lang="ru-RU"/>
          </a:p>
        </p:txBody>
      </p:sp>
      <p:sp>
        <p:nvSpPr>
          <p:cNvPr id="5" name="Rectangle 8"/>
          <p:cNvSpPr>
            <a:spLocks noGrp="1" noChangeArrowheads="1"/>
          </p:cNvSpPr>
          <p:nvPr>
            <p:ph type="ftr" sz="quarter" idx="11"/>
          </p:nvPr>
        </p:nvSpPr>
        <p:spPr>
          <a:ln/>
        </p:spPr>
        <p:txBody>
          <a:bodyPr/>
          <a:lstStyle>
            <a:lvl1pPr>
              <a:defRPr/>
            </a:lvl1pPr>
          </a:lstStyle>
          <a:p>
            <a:pPr>
              <a:defRPr/>
            </a:pPr>
            <a:endParaRPr lang="ru-RU"/>
          </a:p>
        </p:txBody>
      </p:sp>
      <p:sp>
        <p:nvSpPr>
          <p:cNvPr id="6" name="Rectangle 9"/>
          <p:cNvSpPr>
            <a:spLocks noGrp="1" noChangeArrowheads="1"/>
          </p:cNvSpPr>
          <p:nvPr>
            <p:ph type="sldNum" sz="quarter" idx="12"/>
          </p:nvPr>
        </p:nvSpPr>
        <p:spPr>
          <a:ln/>
        </p:spPr>
        <p:txBody>
          <a:bodyPr/>
          <a:lstStyle>
            <a:lvl1pPr>
              <a:defRPr/>
            </a:lvl1pPr>
          </a:lstStyle>
          <a:p>
            <a:pPr>
              <a:defRPr/>
            </a:pPr>
            <a:fld id="{02A2D28F-8A38-4E0B-B516-8815E64868BB}" type="slidenum">
              <a:rPr lang="ru-RU"/>
              <a:pPr>
                <a:defRPr/>
              </a:pPr>
              <a:t>‹#›</a:t>
            </a:fld>
            <a:endParaRPr lang="ru-RU"/>
          </a:p>
        </p:txBody>
      </p:sp>
    </p:spTree>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4" name="Group 2"/>
          <p:cNvGrpSpPr>
            <a:grpSpLocks/>
          </p:cNvGrpSpPr>
          <p:nvPr/>
        </p:nvGrpSpPr>
        <p:grpSpPr bwMode="auto">
          <a:xfrm>
            <a:off x="2084388" y="296863"/>
            <a:ext cx="6823075" cy="5353050"/>
            <a:chOff x="1313" y="187"/>
            <a:chExt cx="4298" cy="3372"/>
          </a:xfrm>
        </p:grpSpPr>
        <p:grpSp>
          <p:nvGrpSpPr>
            <p:cNvPr id="5" name="Group 3"/>
            <p:cNvGrpSpPr>
              <a:grpSpLocks/>
            </p:cNvGrpSpPr>
            <p:nvPr/>
          </p:nvGrpSpPr>
          <p:grpSpPr bwMode="auto">
            <a:xfrm>
              <a:off x="2194" y="601"/>
              <a:ext cx="596" cy="447"/>
              <a:chOff x="0" y="0"/>
              <a:chExt cx="768" cy="576"/>
            </a:xfrm>
          </p:grpSpPr>
          <p:sp>
            <p:nvSpPr>
              <p:cNvPr id="135" name="Oval 4"/>
              <p:cNvSpPr>
                <a:spLocks noChangeArrowheads="1"/>
              </p:cNvSpPr>
              <p:nvPr/>
            </p:nvSpPr>
            <p:spPr bwMode="hidden">
              <a:xfrm>
                <a:off x="0" y="0"/>
                <a:ext cx="768" cy="576"/>
              </a:xfrm>
              <a:prstGeom prst="ellipse">
                <a:avLst/>
              </a:prstGeom>
              <a:gradFill rotWithShape="0">
                <a:gsLst>
                  <a:gs pos="0">
                    <a:schemeClr val="bg2"/>
                  </a:gs>
                  <a:gs pos="100000">
                    <a:schemeClr val="bg1"/>
                  </a:gs>
                </a:gsLst>
                <a:path path="shape">
                  <a:fillToRect l="50000" t="50000" r="50000" b="50000"/>
                </a:path>
              </a:gradFill>
              <a:ln w="9525">
                <a:noFill/>
                <a:round/>
                <a:headEnd/>
                <a:tailEnd/>
              </a:ln>
              <a:effectLst/>
            </p:spPr>
            <p:txBody>
              <a:bodyPr wrap="none" anchor="ctr"/>
              <a:lstStyle/>
              <a:p>
                <a:pPr>
                  <a:defRPr/>
                </a:pPr>
                <a:endParaRPr lang="ru-RU"/>
              </a:p>
            </p:txBody>
          </p:sp>
          <p:sp>
            <p:nvSpPr>
              <p:cNvPr id="136" name="Oval 5"/>
              <p:cNvSpPr>
                <a:spLocks noChangeArrowheads="1"/>
              </p:cNvSpPr>
              <p:nvPr/>
            </p:nvSpPr>
            <p:spPr bwMode="hidden">
              <a:xfrm>
                <a:off x="276" y="253"/>
                <a:ext cx="186" cy="107"/>
              </a:xfrm>
              <a:prstGeom prst="ellipse">
                <a:avLst/>
              </a:prstGeom>
              <a:gradFill rotWithShape="0">
                <a:gsLst>
                  <a:gs pos="0">
                    <a:schemeClr val="accent1"/>
                  </a:gs>
                  <a:gs pos="100000">
                    <a:schemeClr val="bg2"/>
                  </a:gs>
                </a:gsLst>
                <a:path path="shape">
                  <a:fillToRect l="50000" t="50000" r="50000" b="50000"/>
                </a:path>
              </a:gradFill>
              <a:ln w="9525">
                <a:noFill/>
                <a:round/>
                <a:headEnd/>
                <a:tailEnd/>
              </a:ln>
              <a:effectLst/>
            </p:spPr>
            <p:txBody>
              <a:bodyPr wrap="none" anchor="ctr"/>
              <a:lstStyle/>
              <a:p>
                <a:pPr>
                  <a:defRPr/>
                </a:pPr>
                <a:endParaRPr lang="ru-RU"/>
              </a:p>
            </p:txBody>
          </p:sp>
        </p:grpSp>
        <p:grpSp>
          <p:nvGrpSpPr>
            <p:cNvPr id="6" name="Group 6"/>
            <p:cNvGrpSpPr>
              <a:grpSpLocks/>
            </p:cNvGrpSpPr>
            <p:nvPr/>
          </p:nvGrpSpPr>
          <p:grpSpPr bwMode="auto">
            <a:xfrm>
              <a:off x="1313" y="187"/>
              <a:ext cx="4298" cy="3372"/>
              <a:chOff x="0" y="0"/>
              <a:chExt cx="5533" cy="4341"/>
            </a:xfrm>
          </p:grpSpPr>
          <p:grpSp>
            <p:nvGrpSpPr>
              <p:cNvPr id="22" name="Group 7"/>
              <p:cNvGrpSpPr>
                <a:grpSpLocks/>
              </p:cNvGrpSpPr>
              <p:nvPr/>
            </p:nvGrpSpPr>
            <p:grpSpPr bwMode="auto">
              <a:xfrm>
                <a:off x="0" y="0"/>
                <a:ext cx="5470" cy="4341"/>
                <a:chOff x="0" y="0"/>
                <a:chExt cx="5470" cy="4341"/>
              </a:xfrm>
            </p:grpSpPr>
            <p:grpSp>
              <p:nvGrpSpPr>
                <p:cNvPr id="33" name="Group 8"/>
                <p:cNvGrpSpPr>
                  <a:grpSpLocks/>
                </p:cNvGrpSpPr>
                <p:nvPr/>
              </p:nvGrpSpPr>
              <p:grpSpPr bwMode="auto">
                <a:xfrm>
                  <a:off x="1339" y="786"/>
                  <a:ext cx="2919" cy="2151"/>
                  <a:chOff x="1265" y="814"/>
                  <a:chExt cx="2919" cy="2151"/>
                </a:xfrm>
              </p:grpSpPr>
              <p:sp>
                <p:nvSpPr>
                  <p:cNvPr id="133" name="Oval 9"/>
                  <p:cNvSpPr>
                    <a:spLocks noChangeArrowheads="1"/>
                  </p:cNvSpPr>
                  <p:nvPr/>
                </p:nvSpPr>
                <p:spPr bwMode="hidden">
                  <a:xfrm>
                    <a:off x="1265" y="815"/>
                    <a:ext cx="2920" cy="2150"/>
                  </a:xfrm>
                  <a:prstGeom prst="ellipse">
                    <a:avLst/>
                  </a:prstGeom>
                  <a:gradFill rotWithShape="0">
                    <a:gsLst>
                      <a:gs pos="0">
                        <a:schemeClr val="bg2"/>
                      </a:gs>
                      <a:gs pos="100000">
                        <a:schemeClr val="bg1"/>
                      </a:gs>
                    </a:gsLst>
                    <a:path path="shape">
                      <a:fillToRect l="50000" t="50000" r="50000" b="50000"/>
                    </a:path>
                  </a:gradFill>
                  <a:ln w="9525">
                    <a:noFill/>
                    <a:round/>
                    <a:headEnd/>
                    <a:tailEnd/>
                  </a:ln>
                  <a:effectLst/>
                </p:spPr>
                <p:txBody>
                  <a:bodyPr wrap="none" anchor="ctr"/>
                  <a:lstStyle/>
                  <a:p>
                    <a:pPr>
                      <a:defRPr/>
                    </a:pPr>
                    <a:endParaRPr lang="ru-RU"/>
                  </a:p>
                </p:txBody>
              </p:sp>
              <p:sp>
                <p:nvSpPr>
                  <p:cNvPr id="134" name="Oval 10"/>
                  <p:cNvSpPr>
                    <a:spLocks noChangeArrowheads="1"/>
                  </p:cNvSpPr>
                  <p:nvPr/>
                </p:nvSpPr>
                <p:spPr bwMode="hidden">
                  <a:xfrm>
                    <a:off x="2380" y="1601"/>
                    <a:ext cx="579" cy="406"/>
                  </a:xfrm>
                  <a:prstGeom prst="ellipse">
                    <a:avLst/>
                  </a:prstGeom>
                  <a:gradFill rotWithShape="0">
                    <a:gsLst>
                      <a:gs pos="0">
                        <a:schemeClr val="accent2"/>
                      </a:gs>
                      <a:gs pos="100000">
                        <a:schemeClr val="bg2"/>
                      </a:gs>
                    </a:gsLst>
                    <a:path path="shape">
                      <a:fillToRect l="50000" t="50000" r="50000" b="50000"/>
                    </a:path>
                  </a:gradFill>
                  <a:ln w="9525">
                    <a:noFill/>
                    <a:round/>
                    <a:headEnd/>
                    <a:tailEnd/>
                  </a:ln>
                  <a:effectLst/>
                </p:spPr>
                <p:txBody>
                  <a:bodyPr wrap="none" anchor="ctr"/>
                  <a:lstStyle/>
                  <a:p>
                    <a:pPr>
                      <a:defRPr/>
                    </a:pPr>
                    <a:endParaRPr lang="ru-RU"/>
                  </a:p>
                </p:txBody>
              </p:sp>
            </p:grpSp>
            <p:grpSp>
              <p:nvGrpSpPr>
                <p:cNvPr id="34" name="Group 11"/>
                <p:cNvGrpSpPr>
                  <a:grpSpLocks/>
                </p:cNvGrpSpPr>
                <p:nvPr/>
              </p:nvGrpSpPr>
              <p:grpSpPr bwMode="auto">
                <a:xfrm>
                  <a:off x="0" y="0"/>
                  <a:ext cx="5470" cy="4341"/>
                  <a:chOff x="0" y="0"/>
                  <a:chExt cx="5470" cy="4341"/>
                </a:xfrm>
              </p:grpSpPr>
              <p:grpSp>
                <p:nvGrpSpPr>
                  <p:cNvPr id="35" name="Group 12"/>
                  <p:cNvGrpSpPr>
                    <a:grpSpLocks/>
                  </p:cNvGrpSpPr>
                  <p:nvPr/>
                </p:nvGrpSpPr>
                <p:grpSpPr bwMode="auto">
                  <a:xfrm>
                    <a:off x="3545" y="1502"/>
                    <a:ext cx="1258" cy="2327"/>
                    <a:chOff x="3471" y="1530"/>
                    <a:chExt cx="1258" cy="2327"/>
                  </a:xfrm>
                </p:grpSpPr>
                <p:sp>
                  <p:nvSpPr>
                    <p:cNvPr id="131" name="Freeform 13"/>
                    <p:cNvSpPr>
                      <a:spLocks/>
                    </p:cNvSpPr>
                    <p:nvPr/>
                  </p:nvSpPr>
                  <p:spPr bwMode="hidden">
                    <a:xfrm rot="2711884">
                      <a:off x="2765" y="2236"/>
                      <a:ext cx="1724" cy="31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pPr>
                        <a:defRPr/>
                      </a:pPr>
                      <a:endParaRPr lang="ru-RU"/>
                    </a:p>
                  </p:txBody>
                </p:sp>
                <p:sp>
                  <p:nvSpPr>
                    <p:cNvPr id="132" name="Freeform 14"/>
                    <p:cNvSpPr>
                      <a:spLocks/>
                    </p:cNvSpPr>
                    <p:nvPr/>
                  </p:nvSpPr>
                  <p:spPr bwMode="hidden">
                    <a:xfrm rot="2711884">
                      <a:off x="4022" y="3149"/>
                      <a:ext cx="924" cy="490"/>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36" name="Group 15"/>
                  <p:cNvGrpSpPr>
                    <a:grpSpLocks/>
                  </p:cNvGrpSpPr>
                  <p:nvPr/>
                </p:nvGrpSpPr>
                <p:grpSpPr bwMode="auto">
                  <a:xfrm>
                    <a:off x="2938" y="1991"/>
                    <a:ext cx="2463" cy="1332"/>
                    <a:chOff x="2864" y="2019"/>
                    <a:chExt cx="2463" cy="1332"/>
                  </a:xfrm>
                </p:grpSpPr>
                <p:sp>
                  <p:nvSpPr>
                    <p:cNvPr id="129" name="Freeform 16"/>
                    <p:cNvSpPr>
                      <a:spLocks/>
                    </p:cNvSpPr>
                    <p:nvPr/>
                  </p:nvSpPr>
                  <p:spPr bwMode="hidden">
                    <a:xfrm rot="2104081">
                      <a:off x="2864" y="2020"/>
                      <a:ext cx="1814" cy="346"/>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30" name="Freeform 17"/>
                    <p:cNvSpPr>
                      <a:spLocks/>
                    </p:cNvSpPr>
                    <p:nvPr/>
                  </p:nvSpPr>
                  <p:spPr bwMode="hidden">
                    <a:xfrm rot="2104081">
                      <a:off x="4352" y="2806"/>
                      <a:ext cx="975" cy="54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grpSp>
                <p:nvGrpSpPr>
                  <p:cNvPr id="37" name="Group 18"/>
                  <p:cNvGrpSpPr>
                    <a:grpSpLocks/>
                  </p:cNvGrpSpPr>
                  <p:nvPr/>
                </p:nvGrpSpPr>
                <p:grpSpPr bwMode="auto">
                  <a:xfrm>
                    <a:off x="2971" y="1804"/>
                    <a:ext cx="2477" cy="1064"/>
                    <a:chOff x="2897" y="1832"/>
                    <a:chExt cx="2477" cy="1064"/>
                  </a:xfrm>
                </p:grpSpPr>
                <p:sp>
                  <p:nvSpPr>
                    <p:cNvPr id="127" name="Freeform 19"/>
                    <p:cNvSpPr>
                      <a:spLocks/>
                    </p:cNvSpPr>
                    <p:nvPr/>
                  </p:nvSpPr>
                  <p:spPr bwMode="hidden">
                    <a:xfrm rot="1582915">
                      <a:off x="2897" y="1832"/>
                      <a:ext cx="1735" cy="30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28" name="Freeform 20"/>
                    <p:cNvSpPr>
                      <a:spLocks/>
                    </p:cNvSpPr>
                    <p:nvPr/>
                  </p:nvSpPr>
                  <p:spPr bwMode="hidden">
                    <a:xfrm rot="1582915">
                      <a:off x="4442" y="2420"/>
                      <a:ext cx="932" cy="47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grpSp>
                <p:nvGrpSpPr>
                  <p:cNvPr id="38" name="Group 21"/>
                  <p:cNvGrpSpPr>
                    <a:grpSpLocks/>
                  </p:cNvGrpSpPr>
                  <p:nvPr/>
                </p:nvGrpSpPr>
                <p:grpSpPr bwMode="auto">
                  <a:xfrm>
                    <a:off x="2998" y="1608"/>
                    <a:ext cx="2472" cy="927"/>
                    <a:chOff x="2924" y="1636"/>
                    <a:chExt cx="2472" cy="927"/>
                  </a:xfrm>
                </p:grpSpPr>
                <p:sp>
                  <p:nvSpPr>
                    <p:cNvPr id="125" name="Freeform 22"/>
                    <p:cNvSpPr>
                      <a:spLocks/>
                    </p:cNvSpPr>
                    <p:nvPr/>
                  </p:nvSpPr>
                  <p:spPr bwMode="hidden">
                    <a:xfrm rot="1080363">
                      <a:off x="2924" y="1636"/>
                      <a:ext cx="1677" cy="33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26" name="Freeform 23"/>
                    <p:cNvSpPr>
                      <a:spLocks/>
                    </p:cNvSpPr>
                    <p:nvPr/>
                  </p:nvSpPr>
                  <p:spPr bwMode="hidden">
                    <a:xfrm rot="1080363">
                      <a:off x="4495" y="2036"/>
                      <a:ext cx="901" cy="527"/>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grpSp>
                <p:nvGrpSpPr>
                  <p:cNvPr id="39" name="Group 24"/>
                  <p:cNvGrpSpPr>
                    <a:grpSpLocks/>
                  </p:cNvGrpSpPr>
                  <p:nvPr/>
                </p:nvGrpSpPr>
                <p:grpSpPr bwMode="auto">
                  <a:xfrm>
                    <a:off x="3032" y="1386"/>
                    <a:ext cx="2342" cy="657"/>
                    <a:chOff x="2958" y="1414"/>
                    <a:chExt cx="2342" cy="657"/>
                  </a:xfrm>
                </p:grpSpPr>
                <p:sp>
                  <p:nvSpPr>
                    <p:cNvPr id="123" name="Freeform 25"/>
                    <p:cNvSpPr>
                      <a:spLocks/>
                    </p:cNvSpPr>
                    <p:nvPr/>
                  </p:nvSpPr>
                  <p:spPr bwMode="hidden">
                    <a:xfrm rot="463793">
                      <a:off x="2958" y="1414"/>
                      <a:ext cx="1545" cy="31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24" name="Freeform 26"/>
                    <p:cNvSpPr>
                      <a:spLocks/>
                    </p:cNvSpPr>
                    <p:nvPr/>
                  </p:nvSpPr>
                  <p:spPr bwMode="hidden">
                    <a:xfrm rot="463793">
                      <a:off x="4469" y="1582"/>
                      <a:ext cx="830" cy="48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grpSp>
                <p:nvGrpSpPr>
                  <p:cNvPr id="40" name="Group 27"/>
                  <p:cNvGrpSpPr>
                    <a:grpSpLocks/>
                  </p:cNvGrpSpPr>
                  <p:nvPr/>
                </p:nvGrpSpPr>
                <p:grpSpPr bwMode="auto">
                  <a:xfrm>
                    <a:off x="3057" y="1241"/>
                    <a:ext cx="2150" cy="343"/>
                    <a:chOff x="2983" y="1269"/>
                    <a:chExt cx="2150" cy="343"/>
                  </a:xfrm>
                </p:grpSpPr>
                <p:sp>
                  <p:nvSpPr>
                    <p:cNvPr id="121" name="Freeform 28"/>
                    <p:cNvSpPr>
                      <a:spLocks/>
                    </p:cNvSpPr>
                    <p:nvPr/>
                  </p:nvSpPr>
                  <p:spPr bwMode="hidden">
                    <a:xfrm rot="-84182">
                      <a:off x="2983" y="1290"/>
                      <a:ext cx="1404" cy="218"/>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22" name="Freeform 29"/>
                    <p:cNvSpPr>
                      <a:spLocks/>
                    </p:cNvSpPr>
                    <p:nvPr/>
                  </p:nvSpPr>
                  <p:spPr bwMode="hidden">
                    <a:xfrm rot="-84182">
                      <a:off x="4379" y="1269"/>
                      <a:ext cx="754" cy="342"/>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grpSp>
                <p:nvGrpSpPr>
                  <p:cNvPr id="41" name="Group 30"/>
                  <p:cNvGrpSpPr>
                    <a:grpSpLocks/>
                  </p:cNvGrpSpPr>
                  <p:nvPr/>
                </p:nvGrpSpPr>
                <p:grpSpPr bwMode="auto">
                  <a:xfrm>
                    <a:off x="3012" y="889"/>
                    <a:ext cx="1879" cy="427"/>
                    <a:chOff x="2938" y="917"/>
                    <a:chExt cx="1879" cy="427"/>
                  </a:xfrm>
                </p:grpSpPr>
                <p:sp>
                  <p:nvSpPr>
                    <p:cNvPr id="119" name="Freeform 31"/>
                    <p:cNvSpPr>
                      <a:spLocks/>
                    </p:cNvSpPr>
                    <p:nvPr/>
                  </p:nvSpPr>
                  <p:spPr bwMode="hidden">
                    <a:xfrm rot="-802576">
                      <a:off x="2938" y="1129"/>
                      <a:ext cx="1232"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20" name="Freeform 32"/>
                    <p:cNvSpPr>
                      <a:spLocks/>
                    </p:cNvSpPr>
                    <p:nvPr/>
                  </p:nvSpPr>
                  <p:spPr bwMode="hidden">
                    <a:xfrm rot="-802576">
                      <a:off x="4155" y="918"/>
                      <a:ext cx="662" cy="337"/>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grpSp>
                <p:nvGrpSpPr>
                  <p:cNvPr id="42" name="Group 33"/>
                  <p:cNvGrpSpPr>
                    <a:grpSpLocks/>
                  </p:cNvGrpSpPr>
                  <p:nvPr/>
                </p:nvGrpSpPr>
                <p:grpSpPr bwMode="auto">
                  <a:xfrm>
                    <a:off x="711" y="1625"/>
                    <a:ext cx="1257" cy="2326"/>
                    <a:chOff x="637" y="1653"/>
                    <a:chExt cx="1257" cy="2326"/>
                  </a:xfrm>
                </p:grpSpPr>
                <p:sp>
                  <p:nvSpPr>
                    <p:cNvPr id="117" name="Freeform 34"/>
                    <p:cNvSpPr>
                      <a:spLocks/>
                    </p:cNvSpPr>
                    <p:nvPr/>
                  </p:nvSpPr>
                  <p:spPr bwMode="hidden">
                    <a:xfrm rot="18888116" flipH="1">
                      <a:off x="876" y="2358"/>
                      <a:ext cx="1724" cy="313"/>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18" name="Freeform 35"/>
                    <p:cNvSpPr>
                      <a:spLocks/>
                    </p:cNvSpPr>
                    <p:nvPr/>
                  </p:nvSpPr>
                  <p:spPr bwMode="hidden">
                    <a:xfrm rot="18888116" flipH="1">
                      <a:off x="419" y="3271"/>
                      <a:ext cx="926" cy="490"/>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43" name="Group 36"/>
                  <p:cNvGrpSpPr>
                    <a:grpSpLocks/>
                  </p:cNvGrpSpPr>
                  <p:nvPr/>
                </p:nvGrpSpPr>
                <p:grpSpPr bwMode="auto">
                  <a:xfrm>
                    <a:off x="69" y="2168"/>
                    <a:ext cx="2463" cy="1332"/>
                    <a:chOff x="-5" y="2196"/>
                    <a:chExt cx="2463" cy="1332"/>
                  </a:xfrm>
                </p:grpSpPr>
                <p:sp>
                  <p:nvSpPr>
                    <p:cNvPr id="115" name="Freeform 37"/>
                    <p:cNvSpPr>
                      <a:spLocks/>
                    </p:cNvSpPr>
                    <p:nvPr/>
                  </p:nvSpPr>
                  <p:spPr bwMode="hidden">
                    <a:xfrm rot="19495919" flipH="1">
                      <a:off x="644" y="2196"/>
                      <a:ext cx="1814" cy="348"/>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16" name="Freeform 38"/>
                    <p:cNvSpPr>
                      <a:spLocks/>
                    </p:cNvSpPr>
                    <p:nvPr/>
                  </p:nvSpPr>
                  <p:spPr bwMode="hidden">
                    <a:xfrm rot="19495919" flipH="1">
                      <a:off x="-4" y="2984"/>
                      <a:ext cx="975" cy="54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44" name="Group 39"/>
                  <p:cNvGrpSpPr>
                    <a:grpSpLocks/>
                  </p:cNvGrpSpPr>
                  <p:nvPr/>
                </p:nvGrpSpPr>
                <p:grpSpPr bwMode="auto">
                  <a:xfrm>
                    <a:off x="22" y="1981"/>
                    <a:ext cx="2477" cy="1064"/>
                    <a:chOff x="-52" y="2009"/>
                    <a:chExt cx="2477" cy="1064"/>
                  </a:xfrm>
                </p:grpSpPr>
                <p:sp>
                  <p:nvSpPr>
                    <p:cNvPr id="113" name="Freeform 40"/>
                    <p:cNvSpPr>
                      <a:spLocks/>
                    </p:cNvSpPr>
                    <p:nvPr/>
                  </p:nvSpPr>
                  <p:spPr bwMode="hidden">
                    <a:xfrm rot="20017085" flipH="1">
                      <a:off x="689" y="2009"/>
                      <a:ext cx="1735" cy="30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14" name="Freeform 41"/>
                    <p:cNvSpPr>
                      <a:spLocks/>
                    </p:cNvSpPr>
                    <p:nvPr/>
                  </p:nvSpPr>
                  <p:spPr bwMode="hidden">
                    <a:xfrm rot="20017085" flipH="1">
                      <a:off x="-52" y="2596"/>
                      <a:ext cx="932" cy="47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45" name="Group 42"/>
                  <p:cNvGrpSpPr>
                    <a:grpSpLocks/>
                  </p:cNvGrpSpPr>
                  <p:nvPr/>
                </p:nvGrpSpPr>
                <p:grpSpPr bwMode="auto">
                  <a:xfrm>
                    <a:off x="0" y="1785"/>
                    <a:ext cx="2472" cy="927"/>
                    <a:chOff x="-74" y="1813"/>
                    <a:chExt cx="2472" cy="927"/>
                  </a:xfrm>
                </p:grpSpPr>
                <p:sp>
                  <p:nvSpPr>
                    <p:cNvPr id="111" name="Freeform 43"/>
                    <p:cNvSpPr>
                      <a:spLocks/>
                    </p:cNvSpPr>
                    <p:nvPr/>
                  </p:nvSpPr>
                  <p:spPr bwMode="hidden">
                    <a:xfrm rot="20519637" flipH="1">
                      <a:off x="720" y="1814"/>
                      <a:ext cx="1677" cy="33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12" name="Freeform 44"/>
                    <p:cNvSpPr>
                      <a:spLocks/>
                    </p:cNvSpPr>
                    <p:nvPr/>
                  </p:nvSpPr>
                  <p:spPr bwMode="hidden">
                    <a:xfrm rot="20519637" flipH="1">
                      <a:off x="-74" y="2214"/>
                      <a:ext cx="901" cy="527"/>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46" name="Group 45"/>
                  <p:cNvGrpSpPr>
                    <a:grpSpLocks/>
                  </p:cNvGrpSpPr>
                  <p:nvPr/>
                </p:nvGrpSpPr>
                <p:grpSpPr bwMode="auto">
                  <a:xfrm>
                    <a:off x="96" y="1563"/>
                    <a:ext cx="2342" cy="657"/>
                    <a:chOff x="22" y="1591"/>
                    <a:chExt cx="2342" cy="657"/>
                  </a:xfrm>
                </p:grpSpPr>
                <p:sp>
                  <p:nvSpPr>
                    <p:cNvPr id="109" name="Freeform 46"/>
                    <p:cNvSpPr>
                      <a:spLocks/>
                    </p:cNvSpPr>
                    <p:nvPr/>
                  </p:nvSpPr>
                  <p:spPr bwMode="hidden">
                    <a:xfrm rot="21136207" flipH="1">
                      <a:off x="819" y="1591"/>
                      <a:ext cx="1545" cy="31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10" name="Freeform 47"/>
                    <p:cNvSpPr>
                      <a:spLocks/>
                    </p:cNvSpPr>
                    <p:nvPr/>
                  </p:nvSpPr>
                  <p:spPr bwMode="hidden">
                    <a:xfrm rot="21136207" flipH="1">
                      <a:off x="23" y="1758"/>
                      <a:ext cx="830" cy="48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47" name="Group 48"/>
                  <p:cNvGrpSpPr>
                    <a:grpSpLocks/>
                  </p:cNvGrpSpPr>
                  <p:nvPr/>
                </p:nvGrpSpPr>
                <p:grpSpPr bwMode="auto">
                  <a:xfrm>
                    <a:off x="263" y="1418"/>
                    <a:ext cx="2150" cy="343"/>
                    <a:chOff x="189" y="1446"/>
                    <a:chExt cx="2150" cy="343"/>
                  </a:xfrm>
                </p:grpSpPr>
                <p:sp>
                  <p:nvSpPr>
                    <p:cNvPr id="107" name="Freeform 49"/>
                    <p:cNvSpPr>
                      <a:spLocks/>
                    </p:cNvSpPr>
                    <p:nvPr/>
                  </p:nvSpPr>
                  <p:spPr bwMode="hidden">
                    <a:xfrm rot="84182" flipH="1">
                      <a:off x="934" y="1466"/>
                      <a:ext cx="1404" cy="219"/>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08" name="Freeform 50"/>
                    <p:cNvSpPr>
                      <a:spLocks/>
                    </p:cNvSpPr>
                    <p:nvPr/>
                  </p:nvSpPr>
                  <p:spPr bwMode="hidden">
                    <a:xfrm rot="84182" flipH="1">
                      <a:off x="189" y="1445"/>
                      <a:ext cx="754" cy="344"/>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48" name="Group 51"/>
                  <p:cNvGrpSpPr>
                    <a:grpSpLocks/>
                  </p:cNvGrpSpPr>
                  <p:nvPr/>
                </p:nvGrpSpPr>
                <p:grpSpPr bwMode="auto">
                  <a:xfrm>
                    <a:off x="579" y="1066"/>
                    <a:ext cx="1879" cy="427"/>
                    <a:chOff x="505" y="1094"/>
                    <a:chExt cx="1879" cy="427"/>
                  </a:xfrm>
                </p:grpSpPr>
                <p:sp>
                  <p:nvSpPr>
                    <p:cNvPr id="105" name="Freeform 52"/>
                    <p:cNvSpPr>
                      <a:spLocks/>
                    </p:cNvSpPr>
                    <p:nvPr/>
                  </p:nvSpPr>
                  <p:spPr bwMode="hidden">
                    <a:xfrm rot="802576" flipH="1">
                      <a:off x="1152" y="1306"/>
                      <a:ext cx="1232"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06" name="Freeform 53"/>
                    <p:cNvSpPr>
                      <a:spLocks/>
                    </p:cNvSpPr>
                    <p:nvPr/>
                  </p:nvSpPr>
                  <p:spPr bwMode="hidden">
                    <a:xfrm rot="802576" flipH="1">
                      <a:off x="505" y="1094"/>
                      <a:ext cx="662" cy="33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ru-RU"/>
                    </a:p>
                  </p:txBody>
                </p:sp>
              </p:grpSp>
              <p:grpSp>
                <p:nvGrpSpPr>
                  <p:cNvPr id="49" name="Group 54"/>
                  <p:cNvGrpSpPr>
                    <a:grpSpLocks/>
                  </p:cNvGrpSpPr>
                  <p:nvPr/>
                </p:nvGrpSpPr>
                <p:grpSpPr bwMode="auto">
                  <a:xfrm>
                    <a:off x="690" y="871"/>
                    <a:ext cx="1850" cy="554"/>
                    <a:chOff x="616" y="899"/>
                    <a:chExt cx="1850" cy="554"/>
                  </a:xfrm>
                </p:grpSpPr>
                <p:sp>
                  <p:nvSpPr>
                    <p:cNvPr id="103" name="Freeform 55"/>
                    <p:cNvSpPr>
                      <a:spLocks/>
                    </p:cNvSpPr>
                    <p:nvPr/>
                  </p:nvSpPr>
                  <p:spPr bwMode="hidden">
                    <a:xfrm rot="1277471" flipH="1">
                      <a:off x="1233" y="1238"/>
                      <a:ext cx="1233"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04" name="Freeform 56"/>
                    <p:cNvSpPr>
                      <a:spLocks/>
                    </p:cNvSpPr>
                    <p:nvPr/>
                  </p:nvSpPr>
                  <p:spPr bwMode="hidden">
                    <a:xfrm rot="1277471" flipH="1">
                      <a:off x="616" y="900"/>
                      <a:ext cx="662" cy="337"/>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ru-RU"/>
                    </a:p>
                  </p:txBody>
                </p:sp>
              </p:grpSp>
              <p:grpSp>
                <p:nvGrpSpPr>
                  <p:cNvPr id="50" name="Group 57"/>
                  <p:cNvGrpSpPr>
                    <a:grpSpLocks/>
                  </p:cNvGrpSpPr>
                  <p:nvPr/>
                </p:nvGrpSpPr>
                <p:grpSpPr bwMode="auto">
                  <a:xfrm>
                    <a:off x="911" y="589"/>
                    <a:ext cx="1767" cy="743"/>
                    <a:chOff x="911" y="589"/>
                    <a:chExt cx="1767" cy="743"/>
                  </a:xfrm>
                </p:grpSpPr>
                <p:sp>
                  <p:nvSpPr>
                    <p:cNvPr id="101" name="Freeform 58"/>
                    <p:cNvSpPr>
                      <a:spLocks/>
                    </p:cNvSpPr>
                    <p:nvPr/>
                  </p:nvSpPr>
                  <p:spPr bwMode="hidden">
                    <a:xfrm rot="2028410" flipH="1">
                      <a:off x="1446" y="1117"/>
                      <a:ext cx="1232"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02" name="Freeform 59"/>
                    <p:cNvSpPr>
                      <a:spLocks/>
                    </p:cNvSpPr>
                    <p:nvPr/>
                  </p:nvSpPr>
                  <p:spPr bwMode="hidden">
                    <a:xfrm rot="2028410" flipH="1">
                      <a:off x="911" y="590"/>
                      <a:ext cx="662" cy="337"/>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ru-RU"/>
                    </a:p>
                  </p:txBody>
                </p:sp>
              </p:grpSp>
              <p:grpSp>
                <p:nvGrpSpPr>
                  <p:cNvPr id="51" name="Group 60"/>
                  <p:cNvGrpSpPr>
                    <a:grpSpLocks/>
                  </p:cNvGrpSpPr>
                  <p:nvPr/>
                </p:nvGrpSpPr>
                <p:grpSpPr bwMode="auto">
                  <a:xfrm>
                    <a:off x="1120" y="300"/>
                    <a:ext cx="1693" cy="892"/>
                    <a:chOff x="1120" y="300"/>
                    <a:chExt cx="1693" cy="892"/>
                  </a:xfrm>
                </p:grpSpPr>
                <p:sp>
                  <p:nvSpPr>
                    <p:cNvPr id="99" name="Freeform 61"/>
                    <p:cNvSpPr>
                      <a:spLocks/>
                    </p:cNvSpPr>
                    <p:nvPr/>
                  </p:nvSpPr>
                  <p:spPr bwMode="hidden">
                    <a:xfrm rot="2664424" flipH="1">
                      <a:off x="1562" y="977"/>
                      <a:ext cx="1251"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00" name="Freeform 62"/>
                    <p:cNvSpPr>
                      <a:spLocks/>
                    </p:cNvSpPr>
                    <p:nvPr/>
                  </p:nvSpPr>
                  <p:spPr bwMode="hidden">
                    <a:xfrm rot="2664424" flipH="1">
                      <a:off x="1120" y="300"/>
                      <a:ext cx="672" cy="33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ru-RU"/>
                    </a:p>
                  </p:txBody>
                </p:sp>
              </p:grpSp>
              <p:grpSp>
                <p:nvGrpSpPr>
                  <p:cNvPr id="52" name="Group 63"/>
                  <p:cNvGrpSpPr>
                    <a:grpSpLocks/>
                  </p:cNvGrpSpPr>
                  <p:nvPr/>
                </p:nvGrpSpPr>
                <p:grpSpPr bwMode="auto">
                  <a:xfrm>
                    <a:off x="1707" y="76"/>
                    <a:ext cx="778" cy="1512"/>
                    <a:chOff x="1633" y="104"/>
                    <a:chExt cx="778" cy="1512"/>
                  </a:xfrm>
                </p:grpSpPr>
                <p:sp>
                  <p:nvSpPr>
                    <p:cNvPr id="97" name="Freeform 64"/>
                    <p:cNvSpPr>
                      <a:spLocks/>
                    </p:cNvSpPr>
                    <p:nvPr/>
                  </p:nvSpPr>
                  <p:spPr bwMode="hidden">
                    <a:xfrm rot="3473776" flipH="1">
                      <a:off x="1753" y="959"/>
                      <a:ext cx="1101"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98" name="Freeform 65"/>
                    <p:cNvSpPr>
                      <a:spLocks/>
                    </p:cNvSpPr>
                    <p:nvPr/>
                  </p:nvSpPr>
                  <p:spPr bwMode="hidden">
                    <a:xfrm rot="3473776" flipH="1">
                      <a:off x="1506" y="231"/>
                      <a:ext cx="591" cy="337"/>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ru-RU"/>
                    </a:p>
                  </p:txBody>
                </p:sp>
              </p:grpSp>
              <p:grpSp>
                <p:nvGrpSpPr>
                  <p:cNvPr id="53" name="Group 66"/>
                  <p:cNvGrpSpPr>
                    <a:grpSpLocks/>
                  </p:cNvGrpSpPr>
                  <p:nvPr/>
                </p:nvGrpSpPr>
                <p:grpSpPr bwMode="auto">
                  <a:xfrm>
                    <a:off x="2009" y="0"/>
                    <a:ext cx="634" cy="1534"/>
                    <a:chOff x="1935" y="28"/>
                    <a:chExt cx="634" cy="1534"/>
                  </a:xfrm>
                </p:grpSpPr>
                <p:sp>
                  <p:nvSpPr>
                    <p:cNvPr id="95" name="Freeform 67"/>
                    <p:cNvSpPr>
                      <a:spLocks/>
                    </p:cNvSpPr>
                    <p:nvPr/>
                  </p:nvSpPr>
                  <p:spPr bwMode="hidden">
                    <a:xfrm rot="4126480" flipH="1">
                      <a:off x="1931" y="925"/>
                      <a:ext cx="1061"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96" name="Freeform 68"/>
                    <p:cNvSpPr>
                      <a:spLocks/>
                    </p:cNvSpPr>
                    <p:nvPr/>
                  </p:nvSpPr>
                  <p:spPr bwMode="hidden">
                    <a:xfrm rot="4126480" flipH="1">
                      <a:off x="1819" y="145"/>
                      <a:ext cx="570" cy="337"/>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ru-RU"/>
                    </a:p>
                  </p:txBody>
                </p:sp>
              </p:grpSp>
              <p:grpSp>
                <p:nvGrpSpPr>
                  <p:cNvPr id="54" name="Group 69"/>
                  <p:cNvGrpSpPr>
                    <a:grpSpLocks/>
                  </p:cNvGrpSpPr>
                  <p:nvPr/>
                </p:nvGrpSpPr>
                <p:grpSpPr bwMode="auto">
                  <a:xfrm>
                    <a:off x="2896" y="644"/>
                    <a:ext cx="1845" cy="566"/>
                    <a:chOff x="2822" y="672"/>
                    <a:chExt cx="1845" cy="566"/>
                  </a:xfrm>
                </p:grpSpPr>
                <p:sp>
                  <p:nvSpPr>
                    <p:cNvPr id="93" name="Freeform 70"/>
                    <p:cNvSpPr>
                      <a:spLocks/>
                    </p:cNvSpPr>
                    <p:nvPr/>
                  </p:nvSpPr>
                  <p:spPr bwMode="hidden">
                    <a:xfrm rot="-1325434">
                      <a:off x="2823" y="1023"/>
                      <a:ext cx="1233"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94" name="Freeform 71"/>
                    <p:cNvSpPr>
                      <a:spLocks/>
                    </p:cNvSpPr>
                    <p:nvPr/>
                  </p:nvSpPr>
                  <p:spPr bwMode="hidden">
                    <a:xfrm rot="-1325434">
                      <a:off x="4006" y="672"/>
                      <a:ext cx="662" cy="33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grpSp>
                <p:nvGrpSpPr>
                  <p:cNvPr id="55" name="Group 72"/>
                  <p:cNvGrpSpPr>
                    <a:grpSpLocks/>
                  </p:cNvGrpSpPr>
                  <p:nvPr/>
                </p:nvGrpSpPr>
                <p:grpSpPr bwMode="auto">
                  <a:xfrm>
                    <a:off x="2757" y="417"/>
                    <a:ext cx="1781" cy="717"/>
                    <a:chOff x="2683" y="445"/>
                    <a:chExt cx="1781" cy="717"/>
                  </a:xfrm>
                </p:grpSpPr>
                <p:sp>
                  <p:nvSpPr>
                    <p:cNvPr id="91" name="Freeform 73"/>
                    <p:cNvSpPr>
                      <a:spLocks/>
                    </p:cNvSpPr>
                    <p:nvPr/>
                  </p:nvSpPr>
                  <p:spPr bwMode="hidden">
                    <a:xfrm rot="-1921064">
                      <a:off x="2683" y="947"/>
                      <a:ext cx="1232"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92" name="Freeform 74"/>
                    <p:cNvSpPr>
                      <a:spLocks/>
                    </p:cNvSpPr>
                    <p:nvPr/>
                  </p:nvSpPr>
                  <p:spPr bwMode="hidden">
                    <a:xfrm rot="-1921064">
                      <a:off x="3802" y="445"/>
                      <a:ext cx="662" cy="33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sp>
                <p:nvSpPr>
                  <p:cNvPr id="56" name="Freeform 75"/>
                  <p:cNvSpPr>
                    <a:spLocks/>
                  </p:cNvSpPr>
                  <p:nvPr/>
                </p:nvSpPr>
                <p:spPr bwMode="hidden">
                  <a:xfrm rot="4578755" flipH="1">
                    <a:off x="2176" y="949"/>
                    <a:ext cx="1026" cy="14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a:noFill/>
                    <a:round/>
                    <a:headEnd/>
                    <a:tailEnd/>
                  </a:ln>
                  <a:effectLst/>
                </p:spPr>
                <p:txBody>
                  <a:bodyPr wrap="none" anchor="ctr"/>
                  <a:lstStyle/>
                  <a:p>
                    <a:pPr>
                      <a:defRPr/>
                    </a:pPr>
                    <a:endParaRPr lang="ru-RU"/>
                  </a:p>
                </p:txBody>
              </p:sp>
              <p:sp>
                <p:nvSpPr>
                  <p:cNvPr id="57" name="Freeform 76"/>
                  <p:cNvSpPr>
                    <a:spLocks/>
                  </p:cNvSpPr>
                  <p:nvPr/>
                </p:nvSpPr>
                <p:spPr bwMode="hidden">
                  <a:xfrm rot="4578755" flipH="1">
                    <a:off x="2198" y="196"/>
                    <a:ext cx="552" cy="22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ru-RU"/>
                  </a:p>
                </p:txBody>
              </p:sp>
              <p:grpSp>
                <p:nvGrpSpPr>
                  <p:cNvPr id="58" name="Group 77"/>
                  <p:cNvGrpSpPr>
                    <a:grpSpLocks/>
                  </p:cNvGrpSpPr>
                  <p:nvPr/>
                </p:nvGrpSpPr>
                <p:grpSpPr bwMode="auto">
                  <a:xfrm>
                    <a:off x="2874" y="13"/>
                    <a:ext cx="640" cy="1520"/>
                    <a:chOff x="2800" y="41"/>
                    <a:chExt cx="640" cy="1520"/>
                  </a:xfrm>
                </p:grpSpPr>
                <p:sp>
                  <p:nvSpPr>
                    <p:cNvPr id="89" name="Freeform 78"/>
                    <p:cNvSpPr>
                      <a:spLocks/>
                    </p:cNvSpPr>
                    <p:nvPr/>
                  </p:nvSpPr>
                  <p:spPr bwMode="hidden">
                    <a:xfrm rot="-3857755">
                      <a:off x="2360" y="938"/>
                      <a:ext cx="1062" cy="18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90" name="Freeform 79"/>
                    <p:cNvSpPr>
                      <a:spLocks/>
                    </p:cNvSpPr>
                    <p:nvPr/>
                  </p:nvSpPr>
                  <p:spPr bwMode="hidden">
                    <a:xfrm rot="-3857755">
                      <a:off x="3010" y="181"/>
                      <a:ext cx="570" cy="290"/>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grpSp>
                <p:nvGrpSpPr>
                  <p:cNvPr id="59" name="Group 80"/>
                  <p:cNvGrpSpPr>
                    <a:grpSpLocks/>
                  </p:cNvGrpSpPr>
                  <p:nvPr/>
                </p:nvGrpSpPr>
                <p:grpSpPr bwMode="auto">
                  <a:xfrm>
                    <a:off x="3008" y="135"/>
                    <a:ext cx="1017" cy="1464"/>
                    <a:chOff x="2934" y="163"/>
                    <a:chExt cx="1017" cy="1464"/>
                  </a:xfrm>
                </p:grpSpPr>
                <p:sp>
                  <p:nvSpPr>
                    <p:cNvPr id="87" name="Freeform 81"/>
                    <p:cNvSpPr>
                      <a:spLocks/>
                    </p:cNvSpPr>
                    <p:nvPr/>
                  </p:nvSpPr>
                  <p:spPr bwMode="hidden">
                    <a:xfrm rot="-2777260">
                      <a:off x="2492" y="914"/>
                      <a:ext cx="1155" cy="270"/>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88" name="Freeform 82"/>
                    <p:cNvSpPr>
                      <a:spLocks/>
                    </p:cNvSpPr>
                    <p:nvPr/>
                  </p:nvSpPr>
                  <p:spPr bwMode="hidden">
                    <a:xfrm rot="-2777260">
                      <a:off x="3429" y="262"/>
                      <a:ext cx="621" cy="424"/>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grpSp>
                <p:nvGrpSpPr>
                  <p:cNvPr id="60" name="Group 83"/>
                  <p:cNvGrpSpPr>
                    <a:grpSpLocks/>
                  </p:cNvGrpSpPr>
                  <p:nvPr/>
                </p:nvGrpSpPr>
                <p:grpSpPr bwMode="auto">
                  <a:xfrm>
                    <a:off x="2804" y="4"/>
                    <a:ext cx="243" cy="1448"/>
                    <a:chOff x="2730" y="32"/>
                    <a:chExt cx="243" cy="1448"/>
                  </a:xfrm>
                </p:grpSpPr>
                <p:sp>
                  <p:nvSpPr>
                    <p:cNvPr id="85" name="Freeform 84"/>
                    <p:cNvSpPr>
                      <a:spLocks/>
                    </p:cNvSpPr>
                    <p:nvPr/>
                  </p:nvSpPr>
                  <p:spPr bwMode="hidden">
                    <a:xfrm rot="-4903748">
                      <a:off x="2296" y="960"/>
                      <a:ext cx="954" cy="86"/>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86" name="Freeform 85"/>
                    <p:cNvSpPr>
                      <a:spLocks/>
                    </p:cNvSpPr>
                    <p:nvPr/>
                  </p:nvSpPr>
                  <p:spPr bwMode="hidden">
                    <a:xfrm rot="-4903748">
                      <a:off x="2649" y="220"/>
                      <a:ext cx="512" cy="13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grpSp>
                <p:nvGrpSpPr>
                  <p:cNvPr id="61" name="Group 86"/>
                  <p:cNvGrpSpPr>
                    <a:grpSpLocks/>
                  </p:cNvGrpSpPr>
                  <p:nvPr/>
                </p:nvGrpSpPr>
                <p:grpSpPr bwMode="auto">
                  <a:xfrm>
                    <a:off x="1017" y="1741"/>
                    <a:ext cx="1085" cy="2450"/>
                    <a:chOff x="943" y="1769"/>
                    <a:chExt cx="1085" cy="2450"/>
                  </a:xfrm>
                </p:grpSpPr>
                <p:sp>
                  <p:nvSpPr>
                    <p:cNvPr id="83" name="Freeform 87"/>
                    <p:cNvSpPr>
                      <a:spLocks/>
                    </p:cNvSpPr>
                    <p:nvPr/>
                  </p:nvSpPr>
                  <p:spPr bwMode="hidden">
                    <a:xfrm rot="18335692" flipH="1">
                      <a:off x="1011" y="2475"/>
                      <a:ext cx="1724" cy="31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84" name="Freeform 88"/>
                    <p:cNvSpPr>
                      <a:spLocks/>
                    </p:cNvSpPr>
                    <p:nvPr/>
                  </p:nvSpPr>
                  <p:spPr bwMode="hidden">
                    <a:xfrm rot="18335692" flipH="1">
                      <a:off x="726" y="3511"/>
                      <a:ext cx="924" cy="490"/>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62" name="Group 89"/>
                  <p:cNvGrpSpPr>
                    <a:grpSpLocks/>
                  </p:cNvGrpSpPr>
                  <p:nvPr/>
                </p:nvGrpSpPr>
                <p:grpSpPr bwMode="auto">
                  <a:xfrm>
                    <a:off x="1529" y="1908"/>
                    <a:ext cx="766" cy="2373"/>
                    <a:chOff x="1455" y="1936"/>
                    <a:chExt cx="766" cy="2373"/>
                  </a:xfrm>
                </p:grpSpPr>
                <p:sp>
                  <p:nvSpPr>
                    <p:cNvPr id="81" name="Freeform 90"/>
                    <p:cNvSpPr>
                      <a:spLocks/>
                    </p:cNvSpPr>
                    <p:nvPr/>
                  </p:nvSpPr>
                  <p:spPr bwMode="hidden">
                    <a:xfrm rot="17542885" flipH="1">
                      <a:off x="1268" y="2578"/>
                      <a:ext cx="1595" cy="31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82" name="Freeform 91"/>
                    <p:cNvSpPr>
                      <a:spLocks/>
                    </p:cNvSpPr>
                    <p:nvPr/>
                  </p:nvSpPr>
                  <p:spPr bwMode="hidden">
                    <a:xfrm rot="17542885" flipH="1">
                      <a:off x="1273" y="3635"/>
                      <a:ext cx="856" cy="490"/>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63" name="Group 92"/>
                  <p:cNvGrpSpPr>
                    <a:grpSpLocks/>
                  </p:cNvGrpSpPr>
                  <p:nvPr/>
                </p:nvGrpSpPr>
                <p:grpSpPr bwMode="auto">
                  <a:xfrm rot="88588">
                    <a:off x="2061" y="1962"/>
                    <a:ext cx="459" cy="2329"/>
                    <a:chOff x="1956" y="1990"/>
                    <a:chExt cx="492" cy="2604"/>
                  </a:xfrm>
                </p:grpSpPr>
                <p:sp>
                  <p:nvSpPr>
                    <p:cNvPr id="79" name="Freeform 93"/>
                    <p:cNvSpPr>
                      <a:spLocks/>
                    </p:cNvSpPr>
                    <p:nvPr/>
                  </p:nvSpPr>
                  <p:spPr bwMode="hidden">
                    <a:xfrm rot="16782062" flipH="1">
                      <a:off x="1440" y="2694"/>
                      <a:ext cx="1711" cy="301"/>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80" name="Freeform 94"/>
                    <p:cNvSpPr>
                      <a:spLocks/>
                    </p:cNvSpPr>
                    <p:nvPr/>
                  </p:nvSpPr>
                  <p:spPr bwMode="hidden">
                    <a:xfrm rot="16782062" flipH="1">
                      <a:off x="1732" y="3898"/>
                      <a:ext cx="918" cy="472"/>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64" name="Group 95"/>
                  <p:cNvGrpSpPr>
                    <a:grpSpLocks/>
                  </p:cNvGrpSpPr>
                  <p:nvPr/>
                </p:nvGrpSpPr>
                <p:grpSpPr bwMode="auto">
                  <a:xfrm>
                    <a:off x="3408" y="1689"/>
                    <a:ext cx="1125" cy="2426"/>
                    <a:chOff x="3334" y="1717"/>
                    <a:chExt cx="1125" cy="2426"/>
                  </a:xfrm>
                </p:grpSpPr>
                <p:sp>
                  <p:nvSpPr>
                    <p:cNvPr id="77" name="Freeform 96"/>
                    <p:cNvSpPr>
                      <a:spLocks/>
                    </p:cNvSpPr>
                    <p:nvPr/>
                  </p:nvSpPr>
                  <p:spPr bwMode="hidden">
                    <a:xfrm rot="3144576">
                      <a:off x="2627" y="2423"/>
                      <a:ext cx="1724" cy="31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pPr>
                        <a:defRPr/>
                      </a:pPr>
                      <a:endParaRPr lang="ru-RU"/>
                    </a:p>
                  </p:txBody>
                </p:sp>
                <p:sp>
                  <p:nvSpPr>
                    <p:cNvPr id="78" name="Freeform 97"/>
                    <p:cNvSpPr>
                      <a:spLocks/>
                    </p:cNvSpPr>
                    <p:nvPr/>
                  </p:nvSpPr>
                  <p:spPr bwMode="hidden">
                    <a:xfrm rot="3144576">
                      <a:off x="3751" y="3435"/>
                      <a:ext cx="924" cy="490"/>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65" name="Group 98"/>
                  <p:cNvGrpSpPr>
                    <a:grpSpLocks/>
                  </p:cNvGrpSpPr>
                  <p:nvPr/>
                </p:nvGrpSpPr>
                <p:grpSpPr bwMode="auto">
                  <a:xfrm>
                    <a:off x="3255" y="1838"/>
                    <a:ext cx="883" cy="2426"/>
                    <a:chOff x="3181" y="1866"/>
                    <a:chExt cx="883" cy="2426"/>
                  </a:xfrm>
                </p:grpSpPr>
                <p:sp>
                  <p:nvSpPr>
                    <p:cNvPr id="75" name="Freeform 99"/>
                    <p:cNvSpPr>
                      <a:spLocks/>
                    </p:cNvSpPr>
                    <p:nvPr/>
                  </p:nvSpPr>
                  <p:spPr bwMode="hidden">
                    <a:xfrm rot="3745735">
                      <a:off x="2505" y="2542"/>
                      <a:ext cx="1649" cy="299"/>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pPr>
                        <a:defRPr/>
                      </a:pPr>
                      <a:endParaRPr lang="ru-RU"/>
                    </a:p>
                  </p:txBody>
                </p:sp>
                <p:sp>
                  <p:nvSpPr>
                    <p:cNvPr id="76" name="Freeform 100"/>
                    <p:cNvSpPr>
                      <a:spLocks/>
                    </p:cNvSpPr>
                    <p:nvPr/>
                  </p:nvSpPr>
                  <p:spPr bwMode="hidden">
                    <a:xfrm rot="3745735">
                      <a:off x="3387" y="3615"/>
                      <a:ext cx="884" cy="46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66" name="Group 101"/>
                  <p:cNvGrpSpPr>
                    <a:grpSpLocks/>
                  </p:cNvGrpSpPr>
                  <p:nvPr/>
                </p:nvGrpSpPr>
                <p:grpSpPr bwMode="auto">
                  <a:xfrm>
                    <a:off x="3080" y="1955"/>
                    <a:ext cx="619" cy="2386"/>
                    <a:chOff x="3006" y="1983"/>
                    <a:chExt cx="619" cy="2386"/>
                  </a:xfrm>
                </p:grpSpPr>
                <p:sp>
                  <p:nvSpPr>
                    <p:cNvPr id="73" name="Freeform 102"/>
                    <p:cNvSpPr>
                      <a:spLocks/>
                    </p:cNvSpPr>
                    <p:nvPr/>
                  </p:nvSpPr>
                  <p:spPr bwMode="hidden">
                    <a:xfrm rot="4286818">
                      <a:off x="2328" y="2661"/>
                      <a:ext cx="1600" cy="246"/>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pPr>
                        <a:defRPr/>
                      </a:pPr>
                      <a:endParaRPr lang="ru-RU"/>
                    </a:p>
                  </p:txBody>
                </p:sp>
                <p:sp>
                  <p:nvSpPr>
                    <p:cNvPr id="74" name="Freeform 103"/>
                    <p:cNvSpPr>
                      <a:spLocks/>
                    </p:cNvSpPr>
                    <p:nvPr/>
                  </p:nvSpPr>
                  <p:spPr bwMode="hidden">
                    <a:xfrm rot="4286818">
                      <a:off x="3002" y="3747"/>
                      <a:ext cx="859" cy="38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a:effectLst/>
                  </p:spPr>
                  <p:txBody>
                    <a:bodyPr wrap="none" anchor="ctr"/>
                    <a:lstStyle/>
                    <a:p>
                      <a:pPr>
                        <a:defRPr/>
                      </a:pPr>
                      <a:endParaRPr lang="ru-RU"/>
                    </a:p>
                  </p:txBody>
                </p:sp>
              </p:grpSp>
              <p:grpSp>
                <p:nvGrpSpPr>
                  <p:cNvPr id="67" name="Group 104"/>
                  <p:cNvGrpSpPr>
                    <a:grpSpLocks/>
                  </p:cNvGrpSpPr>
                  <p:nvPr/>
                </p:nvGrpSpPr>
                <p:grpSpPr bwMode="auto">
                  <a:xfrm>
                    <a:off x="2893" y="2073"/>
                    <a:ext cx="405" cy="2219"/>
                    <a:chOff x="2819" y="2101"/>
                    <a:chExt cx="405" cy="2219"/>
                  </a:xfrm>
                </p:grpSpPr>
                <p:sp>
                  <p:nvSpPr>
                    <p:cNvPr id="71" name="Freeform 105"/>
                    <p:cNvSpPr>
                      <a:spLocks/>
                    </p:cNvSpPr>
                    <p:nvPr/>
                  </p:nvSpPr>
                  <p:spPr bwMode="hidden">
                    <a:xfrm rot="4898956">
                      <a:off x="2206" y="2713"/>
                      <a:ext cx="1471" cy="246"/>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pPr>
                        <a:defRPr/>
                      </a:pPr>
                      <a:endParaRPr lang="ru-RU"/>
                    </a:p>
                  </p:txBody>
                </p:sp>
                <p:sp>
                  <p:nvSpPr>
                    <p:cNvPr id="72" name="Freeform 106"/>
                    <p:cNvSpPr>
                      <a:spLocks/>
                    </p:cNvSpPr>
                    <p:nvPr/>
                  </p:nvSpPr>
                  <p:spPr bwMode="hidden">
                    <a:xfrm rot="4898956">
                      <a:off x="2636" y="3732"/>
                      <a:ext cx="790" cy="38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a:effectLst/>
                  </p:spPr>
                  <p:txBody>
                    <a:bodyPr wrap="none" anchor="ctr"/>
                    <a:lstStyle/>
                    <a:p>
                      <a:pPr>
                        <a:defRPr/>
                      </a:pPr>
                      <a:endParaRPr lang="ru-RU"/>
                    </a:p>
                  </p:txBody>
                </p:sp>
              </p:grpSp>
              <p:grpSp>
                <p:nvGrpSpPr>
                  <p:cNvPr id="68" name="Group 107"/>
                  <p:cNvGrpSpPr>
                    <a:grpSpLocks/>
                  </p:cNvGrpSpPr>
                  <p:nvPr/>
                </p:nvGrpSpPr>
                <p:grpSpPr bwMode="auto">
                  <a:xfrm>
                    <a:off x="2372" y="2107"/>
                    <a:ext cx="426" cy="2185"/>
                    <a:chOff x="2287" y="2135"/>
                    <a:chExt cx="426" cy="2185"/>
                  </a:xfrm>
                </p:grpSpPr>
                <p:sp>
                  <p:nvSpPr>
                    <p:cNvPr id="69" name="Freeform 108"/>
                    <p:cNvSpPr>
                      <a:spLocks/>
                    </p:cNvSpPr>
                    <p:nvPr/>
                  </p:nvSpPr>
                  <p:spPr bwMode="hidden">
                    <a:xfrm rot="5755659">
                      <a:off x="1900" y="2760"/>
                      <a:ext cx="1437" cy="188"/>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5400000" scaled="1"/>
                    </a:gradFill>
                    <a:ln w="9525">
                      <a:noFill/>
                      <a:round/>
                      <a:headEnd/>
                      <a:tailEnd/>
                    </a:ln>
                    <a:effectLst/>
                  </p:spPr>
                  <p:txBody>
                    <a:bodyPr wrap="none" anchor="ctr"/>
                    <a:lstStyle/>
                    <a:p>
                      <a:pPr>
                        <a:defRPr/>
                      </a:pPr>
                      <a:endParaRPr lang="ru-RU"/>
                    </a:p>
                  </p:txBody>
                </p:sp>
                <p:sp>
                  <p:nvSpPr>
                    <p:cNvPr id="70" name="Freeform 109"/>
                    <p:cNvSpPr>
                      <a:spLocks/>
                    </p:cNvSpPr>
                    <p:nvPr/>
                  </p:nvSpPr>
                  <p:spPr bwMode="hidden">
                    <a:xfrm rot="5755659">
                      <a:off x="2049" y="3787"/>
                      <a:ext cx="771" cy="29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a:effectLst/>
                  </p:spPr>
                  <p:txBody>
                    <a:bodyPr wrap="none" anchor="ctr"/>
                    <a:lstStyle/>
                    <a:p>
                      <a:pPr>
                        <a:defRPr/>
                      </a:pPr>
                      <a:endParaRPr lang="ru-RU"/>
                    </a:p>
                  </p:txBody>
                </p:sp>
              </p:grpSp>
            </p:grpSp>
          </p:grpSp>
          <p:grpSp>
            <p:nvGrpSpPr>
              <p:cNvPr id="23" name="Group 110"/>
              <p:cNvGrpSpPr>
                <a:grpSpLocks/>
              </p:cNvGrpSpPr>
              <p:nvPr/>
            </p:nvGrpSpPr>
            <p:grpSpPr bwMode="auto">
              <a:xfrm>
                <a:off x="74" y="313"/>
                <a:ext cx="5459" cy="3667"/>
                <a:chOff x="74" y="313"/>
                <a:chExt cx="5459" cy="3667"/>
              </a:xfrm>
            </p:grpSpPr>
            <p:grpSp>
              <p:nvGrpSpPr>
                <p:cNvPr id="24" name="Group 111"/>
                <p:cNvGrpSpPr>
                  <a:grpSpLocks/>
                </p:cNvGrpSpPr>
                <p:nvPr/>
              </p:nvGrpSpPr>
              <p:grpSpPr bwMode="auto">
                <a:xfrm>
                  <a:off x="74" y="313"/>
                  <a:ext cx="5459" cy="3667"/>
                  <a:chOff x="74" y="313"/>
                  <a:chExt cx="5459" cy="3667"/>
                </a:xfrm>
              </p:grpSpPr>
              <p:sp>
                <p:nvSpPr>
                  <p:cNvPr id="26" name="Arc 112"/>
                  <p:cNvSpPr>
                    <a:spLocks/>
                  </p:cNvSpPr>
                  <p:nvPr/>
                </p:nvSpPr>
                <p:spPr bwMode="hidden">
                  <a:xfrm flipV="1">
                    <a:off x="2966" y="456"/>
                    <a:ext cx="2567" cy="2047"/>
                  </a:xfrm>
                  <a:custGeom>
                    <a:avLst/>
                    <a:gdLst>
                      <a:gd name="G0" fmla="+- 17826 0 0"/>
                      <a:gd name="G1" fmla="+- 0 0 0"/>
                      <a:gd name="G2" fmla="+- 21600 0 0"/>
                      <a:gd name="T0" fmla="*/ 36729 w 36729"/>
                      <a:gd name="T1" fmla="*/ 10451 h 21600"/>
                      <a:gd name="T2" fmla="*/ 0 w 36729"/>
                      <a:gd name="T3" fmla="*/ 12197 h 21600"/>
                      <a:gd name="T4" fmla="*/ 17826 w 36729"/>
                      <a:gd name="T5" fmla="*/ 0 h 21600"/>
                    </a:gdLst>
                    <a:ahLst/>
                    <a:cxnLst>
                      <a:cxn ang="0">
                        <a:pos x="T0" y="T1"/>
                      </a:cxn>
                      <a:cxn ang="0">
                        <a:pos x="T2" y="T3"/>
                      </a:cxn>
                      <a:cxn ang="0">
                        <a:pos x="T4" y="T5"/>
                      </a:cxn>
                    </a:cxnLst>
                    <a:rect l="0" t="0" r="r" b="b"/>
                    <a:pathLst>
                      <a:path w="36729" h="21600" fill="none" extrusionOk="0">
                        <a:moveTo>
                          <a:pt x="36729" y="10451"/>
                        </a:moveTo>
                        <a:cubicBezTo>
                          <a:pt x="32926" y="17330"/>
                          <a:pt x="25686" y="21599"/>
                          <a:pt x="17826" y="21600"/>
                        </a:cubicBezTo>
                        <a:cubicBezTo>
                          <a:pt x="10696" y="21600"/>
                          <a:pt x="4025" y="18081"/>
                          <a:pt x="-1" y="12197"/>
                        </a:cubicBezTo>
                      </a:path>
                      <a:path w="36729" h="21600" stroke="0" extrusionOk="0">
                        <a:moveTo>
                          <a:pt x="36729" y="10451"/>
                        </a:moveTo>
                        <a:cubicBezTo>
                          <a:pt x="32926" y="17330"/>
                          <a:pt x="25686" y="21599"/>
                          <a:pt x="17826" y="21600"/>
                        </a:cubicBezTo>
                        <a:cubicBezTo>
                          <a:pt x="10696" y="21600"/>
                          <a:pt x="4025" y="18081"/>
                          <a:pt x="-1" y="12197"/>
                        </a:cubicBezTo>
                        <a:lnTo>
                          <a:pt x="17826" y="0"/>
                        </a:lnTo>
                        <a:close/>
                      </a:path>
                    </a:pathLst>
                  </a:custGeom>
                  <a:noFill/>
                  <a:ln w="9525">
                    <a:solidFill>
                      <a:schemeClr val="accent1"/>
                    </a:solidFill>
                    <a:round/>
                    <a:headEnd/>
                    <a:tailEnd/>
                  </a:ln>
                  <a:effectLst/>
                </p:spPr>
                <p:txBody>
                  <a:bodyPr wrap="none" anchor="ctr"/>
                  <a:lstStyle/>
                  <a:p>
                    <a:pPr>
                      <a:defRPr/>
                    </a:pPr>
                    <a:endParaRPr lang="ru-RU"/>
                  </a:p>
                </p:txBody>
              </p:sp>
              <p:sp>
                <p:nvSpPr>
                  <p:cNvPr id="27" name="Arc 113"/>
                  <p:cNvSpPr>
                    <a:spLocks/>
                  </p:cNvSpPr>
                  <p:nvPr/>
                </p:nvSpPr>
                <p:spPr bwMode="hidden">
                  <a:xfrm flipH="1">
                    <a:off x="387" y="1601"/>
                    <a:ext cx="2016" cy="2379"/>
                  </a:xfrm>
                  <a:custGeom>
                    <a:avLst/>
                    <a:gdLst>
                      <a:gd name="G0" fmla="+- 8873 0 0"/>
                      <a:gd name="G1" fmla="+- 21600 0 0"/>
                      <a:gd name="G2" fmla="+- 21600 0 0"/>
                      <a:gd name="T0" fmla="*/ 0 w 30473"/>
                      <a:gd name="T1" fmla="*/ 1907 h 22305"/>
                      <a:gd name="T2" fmla="*/ 30462 w 30473"/>
                      <a:gd name="T3" fmla="*/ 22305 h 22305"/>
                      <a:gd name="T4" fmla="*/ 8873 w 30473"/>
                      <a:gd name="T5" fmla="*/ 21600 h 22305"/>
                    </a:gdLst>
                    <a:ahLst/>
                    <a:cxnLst>
                      <a:cxn ang="0">
                        <a:pos x="T0" y="T1"/>
                      </a:cxn>
                      <a:cxn ang="0">
                        <a:pos x="T2" y="T3"/>
                      </a:cxn>
                      <a:cxn ang="0">
                        <a:pos x="T4" y="T5"/>
                      </a:cxn>
                    </a:cxnLst>
                    <a:rect l="0" t="0" r="r" b="b"/>
                    <a:pathLst>
                      <a:path w="30473" h="22305" fill="none" extrusionOk="0">
                        <a:moveTo>
                          <a:pt x="-1" y="1906"/>
                        </a:moveTo>
                        <a:cubicBezTo>
                          <a:pt x="2789" y="649"/>
                          <a:pt x="5813" y="-1"/>
                          <a:pt x="8873" y="0"/>
                        </a:cubicBezTo>
                        <a:cubicBezTo>
                          <a:pt x="20802" y="0"/>
                          <a:pt x="30473" y="9670"/>
                          <a:pt x="30473" y="21600"/>
                        </a:cubicBezTo>
                        <a:cubicBezTo>
                          <a:pt x="30473" y="21835"/>
                          <a:pt x="30469" y="22070"/>
                          <a:pt x="30461" y="22304"/>
                        </a:cubicBezTo>
                      </a:path>
                      <a:path w="30473" h="22305" stroke="0" extrusionOk="0">
                        <a:moveTo>
                          <a:pt x="-1" y="1906"/>
                        </a:moveTo>
                        <a:cubicBezTo>
                          <a:pt x="2789" y="649"/>
                          <a:pt x="5813" y="-1"/>
                          <a:pt x="8873" y="0"/>
                        </a:cubicBezTo>
                        <a:cubicBezTo>
                          <a:pt x="20802" y="0"/>
                          <a:pt x="30473" y="9670"/>
                          <a:pt x="30473" y="21600"/>
                        </a:cubicBezTo>
                        <a:cubicBezTo>
                          <a:pt x="30473" y="21835"/>
                          <a:pt x="30469" y="22070"/>
                          <a:pt x="30461" y="22304"/>
                        </a:cubicBezTo>
                        <a:lnTo>
                          <a:pt x="8873" y="21600"/>
                        </a:lnTo>
                        <a:close/>
                      </a:path>
                    </a:pathLst>
                  </a:custGeom>
                  <a:noFill/>
                  <a:ln w="9525">
                    <a:solidFill>
                      <a:schemeClr val="folHlink"/>
                    </a:solidFill>
                    <a:round/>
                    <a:headEnd/>
                    <a:tailEnd/>
                  </a:ln>
                  <a:effectLst/>
                </p:spPr>
                <p:txBody>
                  <a:bodyPr wrap="none" anchor="ctr"/>
                  <a:lstStyle/>
                  <a:p>
                    <a:pPr>
                      <a:defRPr/>
                    </a:pPr>
                    <a:endParaRPr lang="ru-RU"/>
                  </a:p>
                </p:txBody>
              </p:sp>
              <p:sp>
                <p:nvSpPr>
                  <p:cNvPr id="28" name="Arc 114"/>
                  <p:cNvSpPr>
                    <a:spLocks/>
                  </p:cNvSpPr>
                  <p:nvPr/>
                </p:nvSpPr>
                <p:spPr bwMode="hidden">
                  <a:xfrm>
                    <a:off x="3029" y="1181"/>
                    <a:ext cx="1426" cy="2380"/>
                  </a:xfrm>
                  <a:custGeom>
                    <a:avLst/>
                    <a:gdLst>
                      <a:gd name="G0" fmla="+- 13212 0 0"/>
                      <a:gd name="G1" fmla="+- 21600 0 0"/>
                      <a:gd name="G2" fmla="+- 21600 0 0"/>
                      <a:gd name="T0" fmla="*/ 0 w 34812"/>
                      <a:gd name="T1" fmla="*/ 4512 h 22305"/>
                      <a:gd name="T2" fmla="*/ 34801 w 34812"/>
                      <a:gd name="T3" fmla="*/ 22305 h 22305"/>
                      <a:gd name="T4" fmla="*/ 13212 w 34812"/>
                      <a:gd name="T5" fmla="*/ 21600 h 22305"/>
                    </a:gdLst>
                    <a:ahLst/>
                    <a:cxnLst>
                      <a:cxn ang="0">
                        <a:pos x="T0" y="T1"/>
                      </a:cxn>
                      <a:cxn ang="0">
                        <a:pos x="T2" y="T3"/>
                      </a:cxn>
                      <a:cxn ang="0">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525">
                    <a:solidFill>
                      <a:schemeClr val="accent1"/>
                    </a:solidFill>
                    <a:round/>
                    <a:headEnd/>
                    <a:tailEnd/>
                  </a:ln>
                  <a:effectLst/>
                </p:spPr>
                <p:txBody>
                  <a:bodyPr wrap="none" anchor="ctr"/>
                  <a:lstStyle/>
                  <a:p>
                    <a:pPr>
                      <a:defRPr/>
                    </a:pPr>
                    <a:endParaRPr lang="ru-RU"/>
                  </a:p>
                </p:txBody>
              </p:sp>
              <p:sp>
                <p:nvSpPr>
                  <p:cNvPr id="29" name="Arc 115"/>
                  <p:cNvSpPr>
                    <a:spLocks/>
                  </p:cNvSpPr>
                  <p:nvPr/>
                </p:nvSpPr>
                <p:spPr bwMode="hidden">
                  <a:xfrm flipH="1">
                    <a:off x="73" y="812"/>
                    <a:ext cx="2540" cy="2380"/>
                  </a:xfrm>
                  <a:custGeom>
                    <a:avLst/>
                    <a:gdLst>
                      <a:gd name="G0" fmla="+- 15230 0 0"/>
                      <a:gd name="G1" fmla="+- 21600 0 0"/>
                      <a:gd name="G2" fmla="+- 21600 0 0"/>
                      <a:gd name="T0" fmla="*/ 0 w 36830"/>
                      <a:gd name="T1" fmla="*/ 6283 h 22305"/>
                      <a:gd name="T2" fmla="*/ 36819 w 36830"/>
                      <a:gd name="T3" fmla="*/ 22305 h 22305"/>
                      <a:gd name="T4" fmla="*/ 15230 w 36830"/>
                      <a:gd name="T5" fmla="*/ 21600 h 22305"/>
                    </a:gdLst>
                    <a:ahLst/>
                    <a:cxnLst>
                      <a:cxn ang="0">
                        <a:pos x="T0" y="T1"/>
                      </a:cxn>
                      <a:cxn ang="0">
                        <a:pos x="T2" y="T3"/>
                      </a:cxn>
                      <a:cxn ang="0">
                        <a:pos x="T4" y="T5"/>
                      </a:cxn>
                    </a:cxnLst>
                    <a:rect l="0" t="0" r="r" b="b"/>
                    <a:pathLst>
                      <a:path w="36830" h="22305" fill="none" extrusionOk="0">
                        <a:moveTo>
                          <a:pt x="0" y="6283"/>
                        </a:moveTo>
                        <a:cubicBezTo>
                          <a:pt x="4047" y="2258"/>
                          <a:pt x="9522" y="-1"/>
                          <a:pt x="15230" y="0"/>
                        </a:cubicBezTo>
                        <a:cubicBezTo>
                          <a:pt x="27159" y="0"/>
                          <a:pt x="36830" y="9670"/>
                          <a:pt x="36830" y="21600"/>
                        </a:cubicBezTo>
                        <a:cubicBezTo>
                          <a:pt x="36830" y="21835"/>
                          <a:pt x="36826" y="22070"/>
                          <a:pt x="36818" y="22304"/>
                        </a:cubicBezTo>
                      </a:path>
                      <a:path w="36830" h="22305" stroke="0" extrusionOk="0">
                        <a:moveTo>
                          <a:pt x="0" y="6283"/>
                        </a:moveTo>
                        <a:cubicBezTo>
                          <a:pt x="4047" y="2258"/>
                          <a:pt x="9522" y="-1"/>
                          <a:pt x="15230" y="0"/>
                        </a:cubicBezTo>
                        <a:cubicBezTo>
                          <a:pt x="27159" y="0"/>
                          <a:pt x="36830" y="9670"/>
                          <a:pt x="36830" y="21600"/>
                        </a:cubicBezTo>
                        <a:cubicBezTo>
                          <a:pt x="36830" y="21835"/>
                          <a:pt x="36826" y="22070"/>
                          <a:pt x="36818" y="22304"/>
                        </a:cubicBezTo>
                        <a:lnTo>
                          <a:pt x="15230" y="21600"/>
                        </a:lnTo>
                        <a:close/>
                      </a:path>
                    </a:pathLst>
                  </a:custGeom>
                  <a:noFill/>
                  <a:ln w="9525">
                    <a:solidFill>
                      <a:schemeClr val="folHlink"/>
                    </a:solidFill>
                    <a:round/>
                    <a:headEnd/>
                    <a:tailEnd/>
                  </a:ln>
                  <a:effectLst/>
                </p:spPr>
                <p:txBody>
                  <a:bodyPr wrap="none" anchor="ctr"/>
                  <a:lstStyle/>
                  <a:p>
                    <a:pPr>
                      <a:defRPr/>
                    </a:pPr>
                    <a:endParaRPr lang="ru-RU"/>
                  </a:p>
                </p:txBody>
              </p:sp>
              <p:sp>
                <p:nvSpPr>
                  <p:cNvPr id="30" name="Arc 116"/>
                  <p:cNvSpPr>
                    <a:spLocks/>
                  </p:cNvSpPr>
                  <p:nvPr/>
                </p:nvSpPr>
                <p:spPr bwMode="hidden">
                  <a:xfrm flipH="1">
                    <a:off x="789" y="313"/>
                    <a:ext cx="1850" cy="2304"/>
                  </a:xfrm>
                  <a:custGeom>
                    <a:avLst/>
                    <a:gdLst>
                      <a:gd name="G0" fmla="+- 18231 0 0"/>
                      <a:gd name="G1" fmla="+- 21600 0 0"/>
                      <a:gd name="G2" fmla="+- 21600 0 0"/>
                      <a:gd name="T0" fmla="*/ 0 w 31881"/>
                      <a:gd name="T1" fmla="*/ 10016 h 21600"/>
                      <a:gd name="T2" fmla="*/ 31881 w 31881"/>
                      <a:gd name="T3" fmla="*/ 4860 h 21600"/>
                      <a:gd name="T4" fmla="*/ 18231 w 31881"/>
                      <a:gd name="T5" fmla="*/ 21600 h 21600"/>
                    </a:gdLst>
                    <a:ahLst/>
                    <a:cxnLst>
                      <a:cxn ang="0">
                        <a:pos x="T0" y="T1"/>
                      </a:cxn>
                      <a:cxn ang="0">
                        <a:pos x="T2" y="T3"/>
                      </a:cxn>
                      <a:cxn ang="0">
                        <a:pos x="T4" y="T5"/>
                      </a:cxn>
                    </a:cxnLst>
                    <a:rect l="0" t="0" r="r" b="b"/>
                    <a:pathLst>
                      <a:path w="31881" h="21600" fill="none" extrusionOk="0">
                        <a:moveTo>
                          <a:pt x="-1" y="10015"/>
                        </a:moveTo>
                        <a:cubicBezTo>
                          <a:pt x="3963" y="3778"/>
                          <a:pt x="10840" y="-1"/>
                          <a:pt x="18231" y="0"/>
                        </a:cubicBezTo>
                        <a:cubicBezTo>
                          <a:pt x="23204" y="0"/>
                          <a:pt x="28026" y="1716"/>
                          <a:pt x="31881" y="4859"/>
                        </a:cubicBezTo>
                      </a:path>
                      <a:path w="31881" h="21600" stroke="0" extrusionOk="0">
                        <a:moveTo>
                          <a:pt x="-1" y="10015"/>
                        </a:moveTo>
                        <a:cubicBezTo>
                          <a:pt x="3963" y="3778"/>
                          <a:pt x="10840" y="-1"/>
                          <a:pt x="18231" y="0"/>
                        </a:cubicBezTo>
                        <a:cubicBezTo>
                          <a:pt x="23204" y="0"/>
                          <a:pt x="28026" y="1716"/>
                          <a:pt x="31881" y="4859"/>
                        </a:cubicBezTo>
                        <a:lnTo>
                          <a:pt x="18231" y="21600"/>
                        </a:lnTo>
                        <a:close/>
                      </a:path>
                    </a:pathLst>
                  </a:custGeom>
                  <a:noFill/>
                  <a:ln w="9525">
                    <a:solidFill>
                      <a:schemeClr val="accent1"/>
                    </a:solidFill>
                    <a:round/>
                    <a:headEnd/>
                    <a:tailEnd/>
                  </a:ln>
                  <a:effectLst/>
                </p:spPr>
                <p:txBody>
                  <a:bodyPr wrap="none" anchor="ctr"/>
                  <a:lstStyle/>
                  <a:p>
                    <a:pPr>
                      <a:defRPr/>
                    </a:pPr>
                    <a:endParaRPr lang="ru-RU"/>
                  </a:p>
                </p:txBody>
              </p:sp>
              <p:sp>
                <p:nvSpPr>
                  <p:cNvPr id="31" name="Arc 117"/>
                  <p:cNvSpPr>
                    <a:spLocks/>
                  </p:cNvSpPr>
                  <p:nvPr/>
                </p:nvSpPr>
                <p:spPr bwMode="hidden">
                  <a:xfrm>
                    <a:off x="2763" y="1281"/>
                    <a:ext cx="765" cy="2304"/>
                  </a:xfrm>
                  <a:custGeom>
                    <a:avLst/>
                    <a:gdLst>
                      <a:gd name="G0" fmla="+- 13212 0 0"/>
                      <a:gd name="G1" fmla="+- 21600 0 0"/>
                      <a:gd name="G2" fmla="+- 21600 0 0"/>
                      <a:gd name="T0" fmla="*/ 0 w 31146"/>
                      <a:gd name="T1" fmla="*/ 4512 h 21600"/>
                      <a:gd name="T2" fmla="*/ 31146 w 31146"/>
                      <a:gd name="T3" fmla="*/ 9561 h 21600"/>
                      <a:gd name="T4" fmla="*/ 13212 w 31146"/>
                      <a:gd name="T5" fmla="*/ 21600 h 21600"/>
                    </a:gdLst>
                    <a:ahLst/>
                    <a:cxnLst>
                      <a:cxn ang="0">
                        <a:pos x="T0" y="T1"/>
                      </a:cxn>
                      <a:cxn ang="0">
                        <a:pos x="T2" y="T3"/>
                      </a:cxn>
                      <a:cxn ang="0">
                        <a:pos x="T4" y="T5"/>
                      </a:cxn>
                    </a:cxnLst>
                    <a:rect l="0" t="0" r="r" b="b"/>
                    <a:pathLst>
                      <a:path w="31146" h="21600" fill="none" extrusionOk="0">
                        <a:moveTo>
                          <a:pt x="-1" y="4511"/>
                        </a:moveTo>
                        <a:cubicBezTo>
                          <a:pt x="3783" y="1586"/>
                          <a:pt x="8429" y="-1"/>
                          <a:pt x="13212" y="0"/>
                        </a:cubicBezTo>
                        <a:cubicBezTo>
                          <a:pt x="20409" y="0"/>
                          <a:pt x="27134" y="3585"/>
                          <a:pt x="31145" y="9561"/>
                        </a:cubicBezTo>
                      </a:path>
                      <a:path w="31146" h="21600" stroke="0" extrusionOk="0">
                        <a:moveTo>
                          <a:pt x="-1" y="4511"/>
                        </a:moveTo>
                        <a:cubicBezTo>
                          <a:pt x="3783" y="1586"/>
                          <a:pt x="8429" y="-1"/>
                          <a:pt x="13212" y="0"/>
                        </a:cubicBezTo>
                        <a:cubicBezTo>
                          <a:pt x="20409" y="0"/>
                          <a:pt x="27134" y="3585"/>
                          <a:pt x="31145" y="9561"/>
                        </a:cubicBezTo>
                        <a:lnTo>
                          <a:pt x="13212" y="21600"/>
                        </a:lnTo>
                        <a:close/>
                      </a:path>
                    </a:pathLst>
                  </a:custGeom>
                  <a:noFill/>
                  <a:ln w="9525">
                    <a:solidFill>
                      <a:schemeClr val="accent2"/>
                    </a:solidFill>
                    <a:round/>
                    <a:headEnd/>
                    <a:tailEnd/>
                  </a:ln>
                  <a:effectLst/>
                </p:spPr>
                <p:txBody>
                  <a:bodyPr wrap="none" anchor="ctr"/>
                  <a:lstStyle/>
                  <a:p>
                    <a:pPr>
                      <a:defRPr/>
                    </a:pPr>
                    <a:endParaRPr lang="ru-RU"/>
                  </a:p>
                </p:txBody>
              </p:sp>
              <p:sp>
                <p:nvSpPr>
                  <p:cNvPr id="32" name="Freeform 118"/>
                  <p:cNvSpPr>
                    <a:spLocks/>
                  </p:cNvSpPr>
                  <p:nvPr/>
                </p:nvSpPr>
                <p:spPr bwMode="hidden">
                  <a:xfrm flipH="1">
                    <a:off x="1800" y="438"/>
                    <a:ext cx="418" cy="1524"/>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pPr>
                      <a:defRPr/>
                    </a:pPr>
                    <a:endParaRPr lang="ru-RU"/>
                  </a:p>
                </p:txBody>
              </p:sp>
            </p:grpSp>
            <p:sp>
              <p:nvSpPr>
                <p:cNvPr id="25" name="Freeform 119"/>
                <p:cNvSpPr>
                  <a:spLocks/>
                </p:cNvSpPr>
                <p:nvPr/>
              </p:nvSpPr>
              <p:spPr bwMode="hidden">
                <a:xfrm rot="20253369">
                  <a:off x="3280" y="1529"/>
                  <a:ext cx="442" cy="837"/>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p:spPr>
              <p:txBody>
                <a:bodyPr wrap="none" anchor="ctr"/>
                <a:lstStyle/>
                <a:p>
                  <a:pPr>
                    <a:defRPr/>
                  </a:pPr>
                  <a:endParaRPr lang="ru-RU"/>
                </a:p>
              </p:txBody>
            </p:sp>
          </p:grpSp>
        </p:grpSp>
        <p:grpSp>
          <p:nvGrpSpPr>
            <p:cNvPr id="7" name="Group 120"/>
            <p:cNvGrpSpPr>
              <a:grpSpLocks/>
            </p:cNvGrpSpPr>
            <p:nvPr/>
          </p:nvGrpSpPr>
          <p:grpSpPr bwMode="auto">
            <a:xfrm>
              <a:off x="1476" y="449"/>
              <a:ext cx="4038" cy="2966"/>
              <a:chOff x="210" y="337"/>
              <a:chExt cx="5198" cy="3818"/>
            </a:xfrm>
          </p:grpSpPr>
          <p:sp>
            <p:nvSpPr>
              <p:cNvPr id="8" name="Freeform 121"/>
              <p:cNvSpPr>
                <a:spLocks/>
              </p:cNvSpPr>
              <p:nvPr/>
            </p:nvSpPr>
            <p:spPr bwMode="hidden">
              <a:xfrm flipH="1">
                <a:off x="1934" y="2382"/>
                <a:ext cx="485" cy="1479"/>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p:spPr>
            <p:txBody>
              <a:bodyPr wrap="none" anchor="ctr"/>
              <a:lstStyle/>
              <a:p>
                <a:pPr>
                  <a:defRPr/>
                </a:pPr>
                <a:endParaRPr lang="ru-RU"/>
              </a:p>
            </p:txBody>
          </p:sp>
          <p:sp>
            <p:nvSpPr>
              <p:cNvPr id="9" name="Arc 122"/>
              <p:cNvSpPr>
                <a:spLocks/>
              </p:cNvSpPr>
              <p:nvPr/>
            </p:nvSpPr>
            <p:spPr bwMode="hidden">
              <a:xfrm flipH="1">
                <a:off x="1054" y="1851"/>
                <a:ext cx="2121" cy="2304"/>
              </a:xfrm>
              <a:custGeom>
                <a:avLst/>
                <a:gdLst>
                  <a:gd name="G0" fmla="+- 0 0 0"/>
                  <a:gd name="G1" fmla="+- 20897 0 0"/>
                  <a:gd name="G2" fmla="+- 21600 0 0"/>
                  <a:gd name="T0" fmla="*/ 5467 w 21600"/>
                  <a:gd name="T1" fmla="*/ 0 h 21602"/>
                  <a:gd name="T2" fmla="*/ 21589 w 21600"/>
                  <a:gd name="T3" fmla="*/ 21602 h 21602"/>
                  <a:gd name="T4" fmla="*/ 0 w 21600"/>
                  <a:gd name="T5" fmla="*/ 20897 h 21602"/>
                </a:gdLst>
                <a:ahLst/>
                <a:cxnLst>
                  <a:cxn ang="0">
                    <a:pos x="T0" y="T1"/>
                  </a:cxn>
                  <a:cxn ang="0">
                    <a:pos x="T2" y="T3"/>
                  </a:cxn>
                  <a:cxn ang="0">
                    <a:pos x="T4" y="T5"/>
                  </a:cxn>
                </a:cxnLst>
                <a:rect l="0" t="0" r="r" b="b"/>
                <a:pathLst>
                  <a:path w="21600" h="21602" fill="none" extrusionOk="0">
                    <a:moveTo>
                      <a:pt x="5466" y="0"/>
                    </a:moveTo>
                    <a:cubicBezTo>
                      <a:pt x="14970" y="2486"/>
                      <a:pt x="21600" y="11073"/>
                      <a:pt x="21600" y="20897"/>
                    </a:cubicBezTo>
                    <a:cubicBezTo>
                      <a:pt x="21600" y="21132"/>
                      <a:pt x="21596" y="21367"/>
                      <a:pt x="21588" y="21601"/>
                    </a:cubicBezTo>
                  </a:path>
                  <a:path w="21600" h="21602" stroke="0" extrusionOk="0">
                    <a:moveTo>
                      <a:pt x="5466" y="0"/>
                    </a:moveTo>
                    <a:cubicBezTo>
                      <a:pt x="14970" y="2486"/>
                      <a:pt x="21600" y="11073"/>
                      <a:pt x="21600" y="20897"/>
                    </a:cubicBezTo>
                    <a:cubicBezTo>
                      <a:pt x="21600" y="21132"/>
                      <a:pt x="21596" y="21367"/>
                      <a:pt x="21588" y="21601"/>
                    </a:cubicBezTo>
                    <a:lnTo>
                      <a:pt x="0" y="20897"/>
                    </a:lnTo>
                    <a:close/>
                  </a:path>
                </a:pathLst>
              </a:custGeom>
              <a:noFill/>
              <a:ln w="9525">
                <a:solidFill>
                  <a:schemeClr val="folHlink"/>
                </a:solidFill>
                <a:round/>
                <a:headEnd/>
                <a:tailEnd/>
              </a:ln>
              <a:effectLst/>
            </p:spPr>
            <p:txBody>
              <a:bodyPr wrap="none" anchor="ctr"/>
              <a:lstStyle/>
              <a:p>
                <a:pPr>
                  <a:defRPr/>
                </a:pPr>
                <a:endParaRPr lang="ru-RU"/>
              </a:p>
            </p:txBody>
          </p:sp>
          <p:sp>
            <p:nvSpPr>
              <p:cNvPr id="10" name="Arc 123"/>
              <p:cNvSpPr>
                <a:spLocks/>
              </p:cNvSpPr>
              <p:nvPr/>
            </p:nvSpPr>
            <p:spPr bwMode="hidden">
              <a:xfrm flipH="1">
                <a:off x="1266" y="1480"/>
                <a:ext cx="1245" cy="2379"/>
              </a:xfrm>
              <a:custGeom>
                <a:avLst/>
                <a:gdLst>
                  <a:gd name="G0" fmla="+- 7340 0 0"/>
                  <a:gd name="G1" fmla="+- 21600 0 0"/>
                  <a:gd name="G2" fmla="+- 21600 0 0"/>
                  <a:gd name="T0" fmla="*/ 0 w 28940"/>
                  <a:gd name="T1" fmla="*/ 1285 h 22305"/>
                  <a:gd name="T2" fmla="*/ 28929 w 28940"/>
                  <a:gd name="T3" fmla="*/ 22305 h 22305"/>
                  <a:gd name="T4" fmla="*/ 7340 w 28940"/>
                  <a:gd name="T5" fmla="*/ 21600 h 22305"/>
                </a:gdLst>
                <a:ahLst/>
                <a:cxnLst>
                  <a:cxn ang="0">
                    <a:pos x="T0" y="T1"/>
                  </a:cxn>
                  <a:cxn ang="0">
                    <a:pos x="T2" y="T3"/>
                  </a:cxn>
                  <a:cxn ang="0">
                    <a:pos x="T4" y="T5"/>
                  </a:cxn>
                </a:cxnLst>
                <a:rect l="0" t="0" r="r" b="b"/>
                <a:pathLst>
                  <a:path w="28940" h="22305" fill="none" extrusionOk="0">
                    <a:moveTo>
                      <a:pt x="0" y="1285"/>
                    </a:moveTo>
                    <a:cubicBezTo>
                      <a:pt x="2353" y="434"/>
                      <a:pt x="4837" y="-1"/>
                      <a:pt x="7340" y="0"/>
                    </a:cubicBezTo>
                    <a:cubicBezTo>
                      <a:pt x="19269" y="0"/>
                      <a:pt x="28940" y="9670"/>
                      <a:pt x="28940" y="21600"/>
                    </a:cubicBezTo>
                    <a:cubicBezTo>
                      <a:pt x="28940" y="21835"/>
                      <a:pt x="28936" y="22070"/>
                      <a:pt x="28928" y="22304"/>
                    </a:cubicBezTo>
                  </a:path>
                  <a:path w="28940" h="22305" stroke="0" extrusionOk="0">
                    <a:moveTo>
                      <a:pt x="0" y="1285"/>
                    </a:moveTo>
                    <a:cubicBezTo>
                      <a:pt x="2353" y="434"/>
                      <a:pt x="4837" y="-1"/>
                      <a:pt x="7340" y="0"/>
                    </a:cubicBezTo>
                    <a:cubicBezTo>
                      <a:pt x="19269" y="0"/>
                      <a:pt x="28940" y="9670"/>
                      <a:pt x="28940" y="21600"/>
                    </a:cubicBezTo>
                    <a:cubicBezTo>
                      <a:pt x="28940" y="21835"/>
                      <a:pt x="28936" y="22070"/>
                      <a:pt x="28928" y="22304"/>
                    </a:cubicBezTo>
                    <a:lnTo>
                      <a:pt x="7340" y="21600"/>
                    </a:lnTo>
                    <a:close/>
                  </a:path>
                </a:pathLst>
              </a:custGeom>
              <a:noFill/>
              <a:ln w="9525">
                <a:solidFill>
                  <a:schemeClr val="accent1"/>
                </a:solidFill>
                <a:round/>
                <a:headEnd/>
                <a:tailEnd/>
              </a:ln>
              <a:effectLst/>
            </p:spPr>
            <p:txBody>
              <a:bodyPr wrap="none" anchor="ctr"/>
              <a:lstStyle/>
              <a:p>
                <a:pPr>
                  <a:defRPr/>
                </a:pPr>
                <a:endParaRPr lang="ru-RU"/>
              </a:p>
            </p:txBody>
          </p:sp>
          <p:sp>
            <p:nvSpPr>
              <p:cNvPr id="11" name="Arc 124"/>
              <p:cNvSpPr>
                <a:spLocks/>
              </p:cNvSpPr>
              <p:nvPr/>
            </p:nvSpPr>
            <p:spPr bwMode="hidden">
              <a:xfrm flipH="1">
                <a:off x="210" y="1169"/>
                <a:ext cx="2376" cy="2379"/>
              </a:xfrm>
              <a:custGeom>
                <a:avLst/>
                <a:gdLst>
                  <a:gd name="G0" fmla="+- 12855 0 0"/>
                  <a:gd name="G1" fmla="+- 21600 0 0"/>
                  <a:gd name="G2" fmla="+- 21600 0 0"/>
                  <a:gd name="T0" fmla="*/ 0 w 34455"/>
                  <a:gd name="T1" fmla="*/ 4241 h 22305"/>
                  <a:gd name="T2" fmla="*/ 34444 w 34455"/>
                  <a:gd name="T3" fmla="*/ 22305 h 22305"/>
                  <a:gd name="T4" fmla="*/ 12855 w 34455"/>
                  <a:gd name="T5" fmla="*/ 21600 h 22305"/>
                </a:gdLst>
                <a:ahLst/>
                <a:cxnLst>
                  <a:cxn ang="0">
                    <a:pos x="T0" y="T1"/>
                  </a:cxn>
                  <a:cxn ang="0">
                    <a:pos x="T2" y="T3"/>
                  </a:cxn>
                  <a:cxn ang="0">
                    <a:pos x="T4" y="T5"/>
                  </a:cxn>
                </a:cxnLst>
                <a:rect l="0" t="0" r="r" b="b"/>
                <a:pathLst>
                  <a:path w="34455" h="22305" fill="none" extrusionOk="0">
                    <a:moveTo>
                      <a:pt x="0" y="4241"/>
                    </a:moveTo>
                    <a:cubicBezTo>
                      <a:pt x="3720" y="1486"/>
                      <a:pt x="8226" y="-1"/>
                      <a:pt x="12855" y="0"/>
                    </a:cubicBezTo>
                    <a:cubicBezTo>
                      <a:pt x="24784" y="0"/>
                      <a:pt x="34455" y="9670"/>
                      <a:pt x="34455" y="21600"/>
                    </a:cubicBezTo>
                    <a:cubicBezTo>
                      <a:pt x="34455" y="21835"/>
                      <a:pt x="34451" y="22070"/>
                      <a:pt x="34443" y="22304"/>
                    </a:cubicBezTo>
                  </a:path>
                  <a:path w="34455" h="22305" stroke="0" extrusionOk="0">
                    <a:moveTo>
                      <a:pt x="0" y="4241"/>
                    </a:moveTo>
                    <a:cubicBezTo>
                      <a:pt x="3720" y="1486"/>
                      <a:pt x="8226" y="-1"/>
                      <a:pt x="12855" y="0"/>
                    </a:cubicBezTo>
                    <a:cubicBezTo>
                      <a:pt x="24784" y="0"/>
                      <a:pt x="34455" y="9670"/>
                      <a:pt x="34455" y="21600"/>
                    </a:cubicBezTo>
                    <a:cubicBezTo>
                      <a:pt x="34455" y="21835"/>
                      <a:pt x="34451" y="22070"/>
                      <a:pt x="34443" y="22304"/>
                    </a:cubicBezTo>
                    <a:lnTo>
                      <a:pt x="12855" y="21600"/>
                    </a:lnTo>
                    <a:close/>
                  </a:path>
                </a:pathLst>
              </a:custGeom>
              <a:noFill/>
              <a:ln w="9525">
                <a:solidFill>
                  <a:schemeClr val="folHlink"/>
                </a:solidFill>
                <a:round/>
                <a:headEnd/>
                <a:tailEnd/>
              </a:ln>
              <a:effectLst/>
            </p:spPr>
            <p:txBody>
              <a:bodyPr wrap="none" anchor="ctr"/>
              <a:lstStyle/>
              <a:p>
                <a:pPr>
                  <a:defRPr/>
                </a:pPr>
                <a:endParaRPr lang="ru-RU"/>
              </a:p>
            </p:txBody>
          </p:sp>
          <p:sp>
            <p:nvSpPr>
              <p:cNvPr id="12" name="Arc 125"/>
              <p:cNvSpPr>
                <a:spLocks/>
              </p:cNvSpPr>
              <p:nvPr/>
            </p:nvSpPr>
            <p:spPr bwMode="hidden">
              <a:xfrm>
                <a:off x="2840" y="1503"/>
                <a:ext cx="381" cy="2379"/>
              </a:xfrm>
              <a:custGeom>
                <a:avLst/>
                <a:gdLst>
                  <a:gd name="G0" fmla="+- 13212 0 0"/>
                  <a:gd name="G1" fmla="+- 21600 0 0"/>
                  <a:gd name="G2" fmla="+- 21600 0 0"/>
                  <a:gd name="T0" fmla="*/ 0 w 34812"/>
                  <a:gd name="T1" fmla="*/ 4512 h 22305"/>
                  <a:gd name="T2" fmla="*/ 34801 w 34812"/>
                  <a:gd name="T3" fmla="*/ 22305 h 22305"/>
                  <a:gd name="T4" fmla="*/ 13212 w 34812"/>
                  <a:gd name="T5" fmla="*/ 21600 h 22305"/>
                </a:gdLst>
                <a:ahLst/>
                <a:cxnLst>
                  <a:cxn ang="0">
                    <a:pos x="T0" y="T1"/>
                  </a:cxn>
                  <a:cxn ang="0">
                    <a:pos x="T2" y="T3"/>
                  </a:cxn>
                  <a:cxn ang="0">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525">
                <a:solidFill>
                  <a:schemeClr val="accent1"/>
                </a:solidFill>
                <a:round/>
                <a:headEnd/>
                <a:tailEnd/>
              </a:ln>
              <a:effectLst/>
            </p:spPr>
            <p:txBody>
              <a:bodyPr wrap="none" anchor="ctr"/>
              <a:lstStyle/>
              <a:p>
                <a:pPr>
                  <a:defRPr/>
                </a:pPr>
                <a:endParaRPr lang="ru-RU"/>
              </a:p>
            </p:txBody>
          </p:sp>
          <p:sp>
            <p:nvSpPr>
              <p:cNvPr id="13" name="Arc 126"/>
              <p:cNvSpPr>
                <a:spLocks/>
              </p:cNvSpPr>
              <p:nvPr/>
            </p:nvSpPr>
            <p:spPr bwMode="hidden">
              <a:xfrm>
                <a:off x="2940" y="1492"/>
                <a:ext cx="1004" cy="2379"/>
              </a:xfrm>
              <a:custGeom>
                <a:avLst/>
                <a:gdLst>
                  <a:gd name="G0" fmla="+- 13212 0 0"/>
                  <a:gd name="G1" fmla="+- 21600 0 0"/>
                  <a:gd name="G2" fmla="+- 21600 0 0"/>
                  <a:gd name="T0" fmla="*/ 0 w 34812"/>
                  <a:gd name="T1" fmla="*/ 4512 h 22305"/>
                  <a:gd name="T2" fmla="*/ 34801 w 34812"/>
                  <a:gd name="T3" fmla="*/ 22305 h 22305"/>
                  <a:gd name="T4" fmla="*/ 13212 w 34812"/>
                  <a:gd name="T5" fmla="*/ 21600 h 22305"/>
                </a:gdLst>
                <a:ahLst/>
                <a:cxnLst>
                  <a:cxn ang="0">
                    <a:pos x="T0" y="T1"/>
                  </a:cxn>
                  <a:cxn ang="0">
                    <a:pos x="T2" y="T3"/>
                  </a:cxn>
                  <a:cxn ang="0">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525">
                <a:solidFill>
                  <a:schemeClr val="folHlink"/>
                </a:solidFill>
                <a:round/>
                <a:headEnd/>
                <a:tailEnd/>
              </a:ln>
              <a:effectLst/>
            </p:spPr>
            <p:txBody>
              <a:bodyPr wrap="none" anchor="ctr"/>
              <a:lstStyle/>
              <a:p>
                <a:pPr>
                  <a:defRPr/>
                </a:pPr>
                <a:endParaRPr lang="ru-RU"/>
              </a:p>
            </p:txBody>
          </p:sp>
          <p:sp>
            <p:nvSpPr>
              <p:cNvPr id="14" name="Freeform 127"/>
              <p:cNvSpPr>
                <a:spLocks/>
              </p:cNvSpPr>
              <p:nvPr/>
            </p:nvSpPr>
            <p:spPr bwMode="hidden">
              <a:xfrm>
                <a:off x="3301" y="2635"/>
                <a:ext cx="485" cy="1479"/>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p:spPr>
            <p:txBody>
              <a:bodyPr wrap="none" anchor="ctr"/>
              <a:lstStyle/>
              <a:p>
                <a:pPr>
                  <a:defRPr/>
                </a:pPr>
                <a:endParaRPr lang="ru-RU"/>
              </a:p>
            </p:txBody>
          </p:sp>
          <p:sp>
            <p:nvSpPr>
              <p:cNvPr id="15" name="Freeform 128"/>
              <p:cNvSpPr>
                <a:spLocks/>
              </p:cNvSpPr>
              <p:nvPr/>
            </p:nvSpPr>
            <p:spPr bwMode="hidden">
              <a:xfrm rot="19660755" flipV="1">
                <a:off x="2546" y="2149"/>
                <a:ext cx="442" cy="838"/>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p:spPr>
            <p:txBody>
              <a:bodyPr wrap="none" anchor="ctr"/>
              <a:lstStyle/>
              <a:p>
                <a:pPr>
                  <a:defRPr/>
                </a:pPr>
                <a:endParaRPr lang="ru-RU"/>
              </a:p>
            </p:txBody>
          </p:sp>
          <p:sp>
            <p:nvSpPr>
              <p:cNvPr id="16" name="Freeform 129"/>
              <p:cNvSpPr>
                <a:spLocks/>
              </p:cNvSpPr>
              <p:nvPr/>
            </p:nvSpPr>
            <p:spPr bwMode="hidden">
              <a:xfrm flipH="1">
                <a:off x="489" y="2503"/>
                <a:ext cx="1085" cy="1524"/>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pPr>
                  <a:defRPr/>
                </a:pPr>
                <a:endParaRPr lang="ru-RU"/>
              </a:p>
            </p:txBody>
          </p:sp>
          <p:sp>
            <p:nvSpPr>
              <p:cNvPr id="17" name="Freeform 130"/>
              <p:cNvSpPr>
                <a:spLocks/>
              </p:cNvSpPr>
              <p:nvPr/>
            </p:nvSpPr>
            <p:spPr bwMode="hidden">
              <a:xfrm flipH="1">
                <a:off x="1000" y="893"/>
                <a:ext cx="695" cy="1524"/>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pPr>
                  <a:defRPr/>
                </a:pPr>
                <a:endParaRPr lang="ru-RU"/>
              </a:p>
            </p:txBody>
          </p:sp>
          <p:sp>
            <p:nvSpPr>
              <p:cNvPr id="18" name="Freeform 131"/>
              <p:cNvSpPr>
                <a:spLocks/>
              </p:cNvSpPr>
              <p:nvPr/>
            </p:nvSpPr>
            <p:spPr bwMode="hidden">
              <a:xfrm>
                <a:off x="4401" y="2279"/>
                <a:ext cx="1007" cy="1601"/>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p:spPr>
            <p:txBody>
              <a:bodyPr wrap="none" anchor="ctr"/>
              <a:lstStyle/>
              <a:p>
                <a:pPr>
                  <a:defRPr/>
                </a:pPr>
                <a:endParaRPr lang="ru-RU"/>
              </a:p>
            </p:txBody>
          </p:sp>
          <p:sp>
            <p:nvSpPr>
              <p:cNvPr id="19" name="Freeform 132"/>
              <p:cNvSpPr>
                <a:spLocks/>
              </p:cNvSpPr>
              <p:nvPr/>
            </p:nvSpPr>
            <p:spPr bwMode="hidden">
              <a:xfrm>
                <a:off x="3877" y="1470"/>
                <a:ext cx="1519" cy="1067"/>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pPr>
                  <a:defRPr/>
                </a:pPr>
                <a:endParaRPr lang="ru-RU"/>
              </a:p>
            </p:txBody>
          </p:sp>
          <p:sp>
            <p:nvSpPr>
              <p:cNvPr id="20" name="Freeform 133"/>
              <p:cNvSpPr>
                <a:spLocks/>
              </p:cNvSpPr>
              <p:nvPr/>
            </p:nvSpPr>
            <p:spPr bwMode="hidden">
              <a:xfrm>
                <a:off x="3934" y="337"/>
                <a:ext cx="663" cy="1434"/>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pPr>
                  <a:defRPr/>
                </a:pPr>
                <a:endParaRPr lang="ru-RU"/>
              </a:p>
            </p:txBody>
          </p:sp>
          <p:sp>
            <p:nvSpPr>
              <p:cNvPr id="21" name="Freeform 134"/>
              <p:cNvSpPr>
                <a:spLocks/>
              </p:cNvSpPr>
              <p:nvPr/>
            </p:nvSpPr>
            <p:spPr bwMode="hidden">
              <a:xfrm rot="1346631" flipH="1">
                <a:off x="1702" y="1506"/>
                <a:ext cx="442" cy="837"/>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p:spPr>
            <p:txBody>
              <a:bodyPr wrap="none" anchor="ctr"/>
              <a:lstStyle/>
              <a:p>
                <a:pPr>
                  <a:defRPr/>
                </a:pPr>
                <a:endParaRPr lang="ru-RU"/>
              </a:p>
            </p:txBody>
          </p:sp>
        </p:grpSp>
      </p:grpSp>
      <p:sp>
        <p:nvSpPr>
          <p:cNvPr id="141447" name="Rectangle 135"/>
          <p:cNvSpPr>
            <a:spLocks noGrp="1" noChangeArrowheads="1"/>
          </p:cNvSpPr>
          <p:nvPr>
            <p:ph type="ctrTitle" sz="quarter"/>
          </p:nvPr>
        </p:nvSpPr>
        <p:spPr>
          <a:xfrm>
            <a:off x="685800" y="1827213"/>
            <a:ext cx="7772400" cy="1627187"/>
          </a:xfrm>
        </p:spPr>
        <p:txBody>
          <a:bodyPr/>
          <a:lstStyle>
            <a:lvl1pPr>
              <a:defRPr/>
            </a:lvl1pPr>
          </a:lstStyle>
          <a:p>
            <a:r>
              <a:rPr lang="ru-RU"/>
              <a:t>Образец заголовка</a:t>
            </a:r>
          </a:p>
        </p:txBody>
      </p:sp>
      <p:sp>
        <p:nvSpPr>
          <p:cNvPr id="141448" name="Rectangle 136"/>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ru-RU"/>
              <a:t>Образец подзаголовка</a:t>
            </a:r>
          </a:p>
        </p:txBody>
      </p:sp>
      <p:sp>
        <p:nvSpPr>
          <p:cNvPr id="137" name="Rectangle 137"/>
          <p:cNvSpPr>
            <a:spLocks noGrp="1" noChangeArrowheads="1"/>
          </p:cNvSpPr>
          <p:nvPr>
            <p:ph type="dt" sz="quarter" idx="10"/>
          </p:nvPr>
        </p:nvSpPr>
        <p:spPr/>
        <p:txBody>
          <a:bodyPr/>
          <a:lstStyle>
            <a:lvl1pPr>
              <a:defRPr smtClean="0"/>
            </a:lvl1pPr>
          </a:lstStyle>
          <a:p>
            <a:pPr>
              <a:defRPr/>
            </a:pPr>
            <a:endParaRPr lang="ru-RU"/>
          </a:p>
        </p:txBody>
      </p:sp>
      <p:sp>
        <p:nvSpPr>
          <p:cNvPr id="138" name="Rectangle 138"/>
          <p:cNvSpPr>
            <a:spLocks noGrp="1" noChangeArrowheads="1"/>
          </p:cNvSpPr>
          <p:nvPr>
            <p:ph type="ftr" sz="quarter" idx="11"/>
          </p:nvPr>
        </p:nvSpPr>
        <p:spPr/>
        <p:txBody>
          <a:bodyPr/>
          <a:lstStyle>
            <a:lvl1pPr>
              <a:defRPr smtClean="0"/>
            </a:lvl1pPr>
          </a:lstStyle>
          <a:p>
            <a:pPr>
              <a:defRPr/>
            </a:pPr>
            <a:endParaRPr lang="ru-RU"/>
          </a:p>
        </p:txBody>
      </p:sp>
      <p:sp>
        <p:nvSpPr>
          <p:cNvPr id="139" name="Rectangle 139"/>
          <p:cNvSpPr>
            <a:spLocks noGrp="1" noChangeArrowheads="1"/>
          </p:cNvSpPr>
          <p:nvPr>
            <p:ph type="sldNum" sz="quarter" idx="12"/>
          </p:nvPr>
        </p:nvSpPr>
        <p:spPr/>
        <p:txBody>
          <a:bodyPr/>
          <a:lstStyle>
            <a:lvl1pPr>
              <a:defRPr smtClean="0"/>
            </a:lvl1pPr>
          </a:lstStyle>
          <a:p>
            <a:pPr>
              <a:defRPr/>
            </a:pPr>
            <a:fld id="{0EB433F9-A14C-4490-90FC-B08804068756}" type="slidenum">
              <a:rPr lang="ru-RU"/>
              <a:pPr>
                <a:defRPr/>
              </a:pPr>
              <a:t>‹#›</a:t>
            </a:fld>
            <a:endParaRPr lang="ru-RU"/>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39"/>
          <p:cNvSpPr>
            <a:spLocks noGrp="1" noChangeArrowheads="1"/>
          </p:cNvSpPr>
          <p:nvPr>
            <p:ph type="dt" sz="half" idx="10"/>
          </p:nvPr>
        </p:nvSpPr>
        <p:spPr>
          <a:ln/>
        </p:spPr>
        <p:txBody>
          <a:bodyPr/>
          <a:lstStyle>
            <a:lvl1pPr>
              <a:defRPr/>
            </a:lvl1pPr>
          </a:lstStyle>
          <a:p>
            <a:pPr>
              <a:defRPr/>
            </a:pPr>
            <a:endParaRPr lang="ru-RU"/>
          </a:p>
        </p:txBody>
      </p:sp>
      <p:sp>
        <p:nvSpPr>
          <p:cNvPr id="5" name="Rectangle 140"/>
          <p:cNvSpPr>
            <a:spLocks noGrp="1" noChangeArrowheads="1"/>
          </p:cNvSpPr>
          <p:nvPr>
            <p:ph type="ftr" sz="quarter" idx="11"/>
          </p:nvPr>
        </p:nvSpPr>
        <p:spPr>
          <a:ln/>
        </p:spPr>
        <p:txBody>
          <a:bodyPr/>
          <a:lstStyle>
            <a:lvl1pPr>
              <a:defRPr/>
            </a:lvl1pPr>
          </a:lstStyle>
          <a:p>
            <a:pPr>
              <a:defRPr/>
            </a:pPr>
            <a:endParaRPr lang="ru-RU"/>
          </a:p>
        </p:txBody>
      </p:sp>
      <p:sp>
        <p:nvSpPr>
          <p:cNvPr id="6" name="Rectangle 141"/>
          <p:cNvSpPr>
            <a:spLocks noGrp="1" noChangeArrowheads="1"/>
          </p:cNvSpPr>
          <p:nvPr>
            <p:ph type="sldNum" sz="quarter" idx="12"/>
          </p:nvPr>
        </p:nvSpPr>
        <p:spPr>
          <a:ln/>
        </p:spPr>
        <p:txBody>
          <a:bodyPr/>
          <a:lstStyle>
            <a:lvl1pPr>
              <a:defRPr/>
            </a:lvl1pPr>
          </a:lstStyle>
          <a:p>
            <a:pPr>
              <a:defRPr/>
            </a:pPr>
            <a:fld id="{074BE172-9D81-445B-AD37-149E921238A9}" type="slidenum">
              <a:rPr lang="ru-RU"/>
              <a:pPr>
                <a:defRPr/>
              </a:pPr>
              <a:t>‹#›</a:t>
            </a:fld>
            <a:endParaRPr lang="ru-RU"/>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139"/>
          <p:cNvSpPr>
            <a:spLocks noGrp="1" noChangeArrowheads="1"/>
          </p:cNvSpPr>
          <p:nvPr>
            <p:ph type="dt" sz="half" idx="10"/>
          </p:nvPr>
        </p:nvSpPr>
        <p:spPr>
          <a:ln/>
        </p:spPr>
        <p:txBody>
          <a:bodyPr/>
          <a:lstStyle>
            <a:lvl1pPr>
              <a:defRPr/>
            </a:lvl1pPr>
          </a:lstStyle>
          <a:p>
            <a:pPr>
              <a:defRPr/>
            </a:pPr>
            <a:endParaRPr lang="ru-RU"/>
          </a:p>
        </p:txBody>
      </p:sp>
      <p:sp>
        <p:nvSpPr>
          <p:cNvPr id="5" name="Rectangle 140"/>
          <p:cNvSpPr>
            <a:spLocks noGrp="1" noChangeArrowheads="1"/>
          </p:cNvSpPr>
          <p:nvPr>
            <p:ph type="ftr" sz="quarter" idx="11"/>
          </p:nvPr>
        </p:nvSpPr>
        <p:spPr>
          <a:ln/>
        </p:spPr>
        <p:txBody>
          <a:bodyPr/>
          <a:lstStyle>
            <a:lvl1pPr>
              <a:defRPr/>
            </a:lvl1pPr>
          </a:lstStyle>
          <a:p>
            <a:pPr>
              <a:defRPr/>
            </a:pPr>
            <a:endParaRPr lang="ru-RU"/>
          </a:p>
        </p:txBody>
      </p:sp>
      <p:sp>
        <p:nvSpPr>
          <p:cNvPr id="6" name="Rectangle 141"/>
          <p:cNvSpPr>
            <a:spLocks noGrp="1" noChangeArrowheads="1"/>
          </p:cNvSpPr>
          <p:nvPr>
            <p:ph type="sldNum" sz="quarter" idx="12"/>
          </p:nvPr>
        </p:nvSpPr>
        <p:spPr>
          <a:ln/>
        </p:spPr>
        <p:txBody>
          <a:bodyPr/>
          <a:lstStyle>
            <a:lvl1pPr>
              <a:defRPr/>
            </a:lvl1pPr>
          </a:lstStyle>
          <a:p>
            <a:pPr>
              <a:defRPr/>
            </a:pPr>
            <a:fld id="{C09CD70D-C764-462A-A503-E12789F18083}" type="slidenum">
              <a:rPr lang="ru-RU"/>
              <a:pPr>
                <a:defRPr/>
              </a:pPr>
              <a:t>‹#›</a:t>
            </a:fld>
            <a:endParaRPr lang="ru-RU"/>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139"/>
          <p:cNvSpPr>
            <a:spLocks noGrp="1" noChangeArrowheads="1"/>
          </p:cNvSpPr>
          <p:nvPr>
            <p:ph type="dt" sz="half" idx="10"/>
          </p:nvPr>
        </p:nvSpPr>
        <p:spPr>
          <a:ln/>
        </p:spPr>
        <p:txBody>
          <a:bodyPr/>
          <a:lstStyle>
            <a:lvl1pPr>
              <a:defRPr/>
            </a:lvl1pPr>
          </a:lstStyle>
          <a:p>
            <a:pPr>
              <a:defRPr/>
            </a:pPr>
            <a:endParaRPr lang="ru-RU"/>
          </a:p>
        </p:txBody>
      </p:sp>
      <p:sp>
        <p:nvSpPr>
          <p:cNvPr id="6" name="Rectangle 140"/>
          <p:cNvSpPr>
            <a:spLocks noGrp="1" noChangeArrowheads="1"/>
          </p:cNvSpPr>
          <p:nvPr>
            <p:ph type="ftr" sz="quarter" idx="11"/>
          </p:nvPr>
        </p:nvSpPr>
        <p:spPr>
          <a:ln/>
        </p:spPr>
        <p:txBody>
          <a:bodyPr/>
          <a:lstStyle>
            <a:lvl1pPr>
              <a:defRPr/>
            </a:lvl1pPr>
          </a:lstStyle>
          <a:p>
            <a:pPr>
              <a:defRPr/>
            </a:pPr>
            <a:endParaRPr lang="ru-RU"/>
          </a:p>
        </p:txBody>
      </p:sp>
      <p:sp>
        <p:nvSpPr>
          <p:cNvPr id="7" name="Rectangle 141"/>
          <p:cNvSpPr>
            <a:spLocks noGrp="1" noChangeArrowheads="1"/>
          </p:cNvSpPr>
          <p:nvPr>
            <p:ph type="sldNum" sz="quarter" idx="12"/>
          </p:nvPr>
        </p:nvSpPr>
        <p:spPr>
          <a:ln/>
        </p:spPr>
        <p:txBody>
          <a:bodyPr/>
          <a:lstStyle>
            <a:lvl1pPr>
              <a:defRPr/>
            </a:lvl1pPr>
          </a:lstStyle>
          <a:p>
            <a:pPr>
              <a:defRPr/>
            </a:pPr>
            <a:fld id="{1885D9E8-F13E-4883-9AF0-875656550D19}" type="slidenum">
              <a:rPr lang="ru-RU"/>
              <a:pPr>
                <a:defRPr/>
              </a:pPr>
              <a:t>‹#›</a:t>
            </a:fld>
            <a:endParaRPr lang="ru-RU"/>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139"/>
          <p:cNvSpPr>
            <a:spLocks noGrp="1" noChangeArrowheads="1"/>
          </p:cNvSpPr>
          <p:nvPr>
            <p:ph type="dt" sz="half" idx="10"/>
          </p:nvPr>
        </p:nvSpPr>
        <p:spPr>
          <a:ln/>
        </p:spPr>
        <p:txBody>
          <a:bodyPr/>
          <a:lstStyle>
            <a:lvl1pPr>
              <a:defRPr/>
            </a:lvl1pPr>
          </a:lstStyle>
          <a:p>
            <a:pPr>
              <a:defRPr/>
            </a:pPr>
            <a:endParaRPr lang="ru-RU"/>
          </a:p>
        </p:txBody>
      </p:sp>
      <p:sp>
        <p:nvSpPr>
          <p:cNvPr id="8" name="Rectangle 140"/>
          <p:cNvSpPr>
            <a:spLocks noGrp="1" noChangeArrowheads="1"/>
          </p:cNvSpPr>
          <p:nvPr>
            <p:ph type="ftr" sz="quarter" idx="11"/>
          </p:nvPr>
        </p:nvSpPr>
        <p:spPr>
          <a:ln/>
        </p:spPr>
        <p:txBody>
          <a:bodyPr/>
          <a:lstStyle>
            <a:lvl1pPr>
              <a:defRPr/>
            </a:lvl1pPr>
          </a:lstStyle>
          <a:p>
            <a:pPr>
              <a:defRPr/>
            </a:pPr>
            <a:endParaRPr lang="ru-RU"/>
          </a:p>
        </p:txBody>
      </p:sp>
      <p:sp>
        <p:nvSpPr>
          <p:cNvPr id="9" name="Rectangle 141"/>
          <p:cNvSpPr>
            <a:spLocks noGrp="1" noChangeArrowheads="1"/>
          </p:cNvSpPr>
          <p:nvPr>
            <p:ph type="sldNum" sz="quarter" idx="12"/>
          </p:nvPr>
        </p:nvSpPr>
        <p:spPr>
          <a:ln/>
        </p:spPr>
        <p:txBody>
          <a:bodyPr/>
          <a:lstStyle>
            <a:lvl1pPr>
              <a:defRPr/>
            </a:lvl1pPr>
          </a:lstStyle>
          <a:p>
            <a:pPr>
              <a:defRPr/>
            </a:pPr>
            <a:fld id="{2088EE9F-F195-41AA-A2A7-CE57E6B85057}" type="slidenum">
              <a:rPr lang="ru-RU"/>
              <a:pPr>
                <a:defRPr/>
              </a:pPr>
              <a:t>‹#›</a:t>
            </a:fld>
            <a:endParaRPr lang="ru-RU"/>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139"/>
          <p:cNvSpPr>
            <a:spLocks noGrp="1" noChangeArrowheads="1"/>
          </p:cNvSpPr>
          <p:nvPr>
            <p:ph type="dt" sz="half" idx="10"/>
          </p:nvPr>
        </p:nvSpPr>
        <p:spPr>
          <a:ln/>
        </p:spPr>
        <p:txBody>
          <a:bodyPr/>
          <a:lstStyle>
            <a:lvl1pPr>
              <a:defRPr/>
            </a:lvl1pPr>
          </a:lstStyle>
          <a:p>
            <a:pPr>
              <a:defRPr/>
            </a:pPr>
            <a:endParaRPr lang="ru-RU"/>
          </a:p>
        </p:txBody>
      </p:sp>
      <p:sp>
        <p:nvSpPr>
          <p:cNvPr id="4" name="Rectangle 140"/>
          <p:cNvSpPr>
            <a:spLocks noGrp="1" noChangeArrowheads="1"/>
          </p:cNvSpPr>
          <p:nvPr>
            <p:ph type="ftr" sz="quarter" idx="11"/>
          </p:nvPr>
        </p:nvSpPr>
        <p:spPr>
          <a:ln/>
        </p:spPr>
        <p:txBody>
          <a:bodyPr/>
          <a:lstStyle>
            <a:lvl1pPr>
              <a:defRPr/>
            </a:lvl1pPr>
          </a:lstStyle>
          <a:p>
            <a:pPr>
              <a:defRPr/>
            </a:pPr>
            <a:endParaRPr lang="ru-RU"/>
          </a:p>
        </p:txBody>
      </p:sp>
      <p:sp>
        <p:nvSpPr>
          <p:cNvPr id="5" name="Rectangle 141"/>
          <p:cNvSpPr>
            <a:spLocks noGrp="1" noChangeArrowheads="1"/>
          </p:cNvSpPr>
          <p:nvPr>
            <p:ph type="sldNum" sz="quarter" idx="12"/>
          </p:nvPr>
        </p:nvSpPr>
        <p:spPr>
          <a:ln/>
        </p:spPr>
        <p:txBody>
          <a:bodyPr/>
          <a:lstStyle>
            <a:lvl1pPr>
              <a:defRPr/>
            </a:lvl1pPr>
          </a:lstStyle>
          <a:p>
            <a:pPr>
              <a:defRPr/>
            </a:pPr>
            <a:fld id="{34D084CE-20A1-4C2F-A0D4-A0F01E59CFDD}" type="slidenum">
              <a:rPr lang="ru-RU"/>
              <a:pPr>
                <a:defRPr/>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BEBD80C4-70FC-416E-B7A2-AD891C1CA839}" type="slidenum">
              <a:rPr lang="ru-RU"/>
              <a:pPr>
                <a:defRPr/>
              </a:pPr>
              <a:t>‹#›</a:t>
            </a:fld>
            <a:endParaRPr lang="ru-RU"/>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139"/>
          <p:cNvSpPr>
            <a:spLocks noGrp="1" noChangeArrowheads="1"/>
          </p:cNvSpPr>
          <p:nvPr>
            <p:ph type="dt" sz="half" idx="10"/>
          </p:nvPr>
        </p:nvSpPr>
        <p:spPr>
          <a:ln/>
        </p:spPr>
        <p:txBody>
          <a:bodyPr/>
          <a:lstStyle>
            <a:lvl1pPr>
              <a:defRPr/>
            </a:lvl1pPr>
          </a:lstStyle>
          <a:p>
            <a:pPr>
              <a:defRPr/>
            </a:pPr>
            <a:endParaRPr lang="ru-RU"/>
          </a:p>
        </p:txBody>
      </p:sp>
      <p:sp>
        <p:nvSpPr>
          <p:cNvPr id="3" name="Rectangle 140"/>
          <p:cNvSpPr>
            <a:spLocks noGrp="1" noChangeArrowheads="1"/>
          </p:cNvSpPr>
          <p:nvPr>
            <p:ph type="ftr" sz="quarter" idx="11"/>
          </p:nvPr>
        </p:nvSpPr>
        <p:spPr>
          <a:ln/>
        </p:spPr>
        <p:txBody>
          <a:bodyPr/>
          <a:lstStyle>
            <a:lvl1pPr>
              <a:defRPr/>
            </a:lvl1pPr>
          </a:lstStyle>
          <a:p>
            <a:pPr>
              <a:defRPr/>
            </a:pPr>
            <a:endParaRPr lang="ru-RU"/>
          </a:p>
        </p:txBody>
      </p:sp>
      <p:sp>
        <p:nvSpPr>
          <p:cNvPr id="4" name="Rectangle 141"/>
          <p:cNvSpPr>
            <a:spLocks noGrp="1" noChangeArrowheads="1"/>
          </p:cNvSpPr>
          <p:nvPr>
            <p:ph type="sldNum" sz="quarter" idx="12"/>
          </p:nvPr>
        </p:nvSpPr>
        <p:spPr>
          <a:ln/>
        </p:spPr>
        <p:txBody>
          <a:bodyPr/>
          <a:lstStyle>
            <a:lvl1pPr>
              <a:defRPr/>
            </a:lvl1pPr>
          </a:lstStyle>
          <a:p>
            <a:pPr>
              <a:defRPr/>
            </a:pPr>
            <a:fld id="{059752CB-CE7D-4596-BB5B-42FAED092D2C}" type="slidenum">
              <a:rPr lang="ru-RU"/>
              <a:pPr>
                <a:defRPr/>
              </a:pPr>
              <a:t>‹#›</a:t>
            </a:fld>
            <a:endParaRPr lang="ru-RU"/>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139"/>
          <p:cNvSpPr>
            <a:spLocks noGrp="1" noChangeArrowheads="1"/>
          </p:cNvSpPr>
          <p:nvPr>
            <p:ph type="dt" sz="half" idx="10"/>
          </p:nvPr>
        </p:nvSpPr>
        <p:spPr>
          <a:ln/>
        </p:spPr>
        <p:txBody>
          <a:bodyPr/>
          <a:lstStyle>
            <a:lvl1pPr>
              <a:defRPr/>
            </a:lvl1pPr>
          </a:lstStyle>
          <a:p>
            <a:pPr>
              <a:defRPr/>
            </a:pPr>
            <a:endParaRPr lang="ru-RU"/>
          </a:p>
        </p:txBody>
      </p:sp>
      <p:sp>
        <p:nvSpPr>
          <p:cNvPr id="6" name="Rectangle 140"/>
          <p:cNvSpPr>
            <a:spLocks noGrp="1" noChangeArrowheads="1"/>
          </p:cNvSpPr>
          <p:nvPr>
            <p:ph type="ftr" sz="quarter" idx="11"/>
          </p:nvPr>
        </p:nvSpPr>
        <p:spPr>
          <a:ln/>
        </p:spPr>
        <p:txBody>
          <a:bodyPr/>
          <a:lstStyle>
            <a:lvl1pPr>
              <a:defRPr/>
            </a:lvl1pPr>
          </a:lstStyle>
          <a:p>
            <a:pPr>
              <a:defRPr/>
            </a:pPr>
            <a:endParaRPr lang="ru-RU"/>
          </a:p>
        </p:txBody>
      </p:sp>
      <p:sp>
        <p:nvSpPr>
          <p:cNvPr id="7" name="Rectangle 141"/>
          <p:cNvSpPr>
            <a:spLocks noGrp="1" noChangeArrowheads="1"/>
          </p:cNvSpPr>
          <p:nvPr>
            <p:ph type="sldNum" sz="quarter" idx="12"/>
          </p:nvPr>
        </p:nvSpPr>
        <p:spPr>
          <a:ln/>
        </p:spPr>
        <p:txBody>
          <a:bodyPr/>
          <a:lstStyle>
            <a:lvl1pPr>
              <a:defRPr/>
            </a:lvl1pPr>
          </a:lstStyle>
          <a:p>
            <a:pPr>
              <a:defRPr/>
            </a:pPr>
            <a:fld id="{FAC96C94-E97B-45C5-BD0F-23A3A365FC73}" type="slidenum">
              <a:rPr lang="ru-RU"/>
              <a:pPr>
                <a:defRPr/>
              </a:pPr>
              <a:t>‹#›</a:t>
            </a:fld>
            <a:endParaRPr lang="ru-RU"/>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139"/>
          <p:cNvSpPr>
            <a:spLocks noGrp="1" noChangeArrowheads="1"/>
          </p:cNvSpPr>
          <p:nvPr>
            <p:ph type="dt" sz="half" idx="10"/>
          </p:nvPr>
        </p:nvSpPr>
        <p:spPr>
          <a:ln/>
        </p:spPr>
        <p:txBody>
          <a:bodyPr/>
          <a:lstStyle>
            <a:lvl1pPr>
              <a:defRPr/>
            </a:lvl1pPr>
          </a:lstStyle>
          <a:p>
            <a:pPr>
              <a:defRPr/>
            </a:pPr>
            <a:endParaRPr lang="ru-RU"/>
          </a:p>
        </p:txBody>
      </p:sp>
      <p:sp>
        <p:nvSpPr>
          <p:cNvPr id="6" name="Rectangle 140"/>
          <p:cNvSpPr>
            <a:spLocks noGrp="1" noChangeArrowheads="1"/>
          </p:cNvSpPr>
          <p:nvPr>
            <p:ph type="ftr" sz="quarter" idx="11"/>
          </p:nvPr>
        </p:nvSpPr>
        <p:spPr>
          <a:ln/>
        </p:spPr>
        <p:txBody>
          <a:bodyPr/>
          <a:lstStyle>
            <a:lvl1pPr>
              <a:defRPr/>
            </a:lvl1pPr>
          </a:lstStyle>
          <a:p>
            <a:pPr>
              <a:defRPr/>
            </a:pPr>
            <a:endParaRPr lang="ru-RU"/>
          </a:p>
        </p:txBody>
      </p:sp>
      <p:sp>
        <p:nvSpPr>
          <p:cNvPr id="7" name="Rectangle 141"/>
          <p:cNvSpPr>
            <a:spLocks noGrp="1" noChangeArrowheads="1"/>
          </p:cNvSpPr>
          <p:nvPr>
            <p:ph type="sldNum" sz="quarter" idx="12"/>
          </p:nvPr>
        </p:nvSpPr>
        <p:spPr>
          <a:ln/>
        </p:spPr>
        <p:txBody>
          <a:bodyPr/>
          <a:lstStyle>
            <a:lvl1pPr>
              <a:defRPr/>
            </a:lvl1pPr>
          </a:lstStyle>
          <a:p>
            <a:pPr>
              <a:defRPr/>
            </a:pPr>
            <a:fld id="{4629AC8B-123C-4AE0-B04C-41B9730E1329}" type="slidenum">
              <a:rPr lang="ru-RU"/>
              <a:pPr>
                <a:defRPr/>
              </a:pPr>
              <a:t>‹#›</a:t>
            </a:fld>
            <a:endParaRPr lang="ru-RU"/>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39"/>
          <p:cNvSpPr>
            <a:spLocks noGrp="1" noChangeArrowheads="1"/>
          </p:cNvSpPr>
          <p:nvPr>
            <p:ph type="dt" sz="half" idx="10"/>
          </p:nvPr>
        </p:nvSpPr>
        <p:spPr>
          <a:ln/>
        </p:spPr>
        <p:txBody>
          <a:bodyPr/>
          <a:lstStyle>
            <a:lvl1pPr>
              <a:defRPr/>
            </a:lvl1pPr>
          </a:lstStyle>
          <a:p>
            <a:pPr>
              <a:defRPr/>
            </a:pPr>
            <a:endParaRPr lang="ru-RU"/>
          </a:p>
        </p:txBody>
      </p:sp>
      <p:sp>
        <p:nvSpPr>
          <p:cNvPr id="5" name="Rectangle 140"/>
          <p:cNvSpPr>
            <a:spLocks noGrp="1" noChangeArrowheads="1"/>
          </p:cNvSpPr>
          <p:nvPr>
            <p:ph type="ftr" sz="quarter" idx="11"/>
          </p:nvPr>
        </p:nvSpPr>
        <p:spPr>
          <a:ln/>
        </p:spPr>
        <p:txBody>
          <a:bodyPr/>
          <a:lstStyle>
            <a:lvl1pPr>
              <a:defRPr/>
            </a:lvl1pPr>
          </a:lstStyle>
          <a:p>
            <a:pPr>
              <a:defRPr/>
            </a:pPr>
            <a:endParaRPr lang="ru-RU"/>
          </a:p>
        </p:txBody>
      </p:sp>
      <p:sp>
        <p:nvSpPr>
          <p:cNvPr id="6" name="Rectangle 141"/>
          <p:cNvSpPr>
            <a:spLocks noGrp="1" noChangeArrowheads="1"/>
          </p:cNvSpPr>
          <p:nvPr>
            <p:ph type="sldNum" sz="quarter" idx="12"/>
          </p:nvPr>
        </p:nvSpPr>
        <p:spPr>
          <a:ln/>
        </p:spPr>
        <p:txBody>
          <a:bodyPr/>
          <a:lstStyle>
            <a:lvl1pPr>
              <a:defRPr/>
            </a:lvl1pPr>
          </a:lstStyle>
          <a:p>
            <a:pPr>
              <a:defRPr/>
            </a:pPr>
            <a:fld id="{A3EC4891-DE17-4E8A-9956-062C05AEBC4A}" type="slidenum">
              <a:rPr lang="ru-RU"/>
              <a:pPr>
                <a:defRPr/>
              </a:pPr>
              <a:t>‹#›</a:t>
            </a:fld>
            <a:endParaRPr lang="ru-RU"/>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15100" y="301625"/>
            <a:ext cx="1943100" cy="579437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685800" y="301625"/>
            <a:ext cx="5676900" cy="579437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39"/>
          <p:cNvSpPr>
            <a:spLocks noGrp="1" noChangeArrowheads="1"/>
          </p:cNvSpPr>
          <p:nvPr>
            <p:ph type="dt" sz="half" idx="10"/>
          </p:nvPr>
        </p:nvSpPr>
        <p:spPr>
          <a:ln/>
        </p:spPr>
        <p:txBody>
          <a:bodyPr/>
          <a:lstStyle>
            <a:lvl1pPr>
              <a:defRPr/>
            </a:lvl1pPr>
          </a:lstStyle>
          <a:p>
            <a:pPr>
              <a:defRPr/>
            </a:pPr>
            <a:endParaRPr lang="ru-RU"/>
          </a:p>
        </p:txBody>
      </p:sp>
      <p:sp>
        <p:nvSpPr>
          <p:cNvPr id="5" name="Rectangle 140"/>
          <p:cNvSpPr>
            <a:spLocks noGrp="1" noChangeArrowheads="1"/>
          </p:cNvSpPr>
          <p:nvPr>
            <p:ph type="ftr" sz="quarter" idx="11"/>
          </p:nvPr>
        </p:nvSpPr>
        <p:spPr>
          <a:ln/>
        </p:spPr>
        <p:txBody>
          <a:bodyPr/>
          <a:lstStyle>
            <a:lvl1pPr>
              <a:defRPr/>
            </a:lvl1pPr>
          </a:lstStyle>
          <a:p>
            <a:pPr>
              <a:defRPr/>
            </a:pPr>
            <a:endParaRPr lang="ru-RU"/>
          </a:p>
        </p:txBody>
      </p:sp>
      <p:sp>
        <p:nvSpPr>
          <p:cNvPr id="6" name="Rectangle 141"/>
          <p:cNvSpPr>
            <a:spLocks noGrp="1" noChangeArrowheads="1"/>
          </p:cNvSpPr>
          <p:nvPr>
            <p:ph type="sldNum" sz="quarter" idx="12"/>
          </p:nvPr>
        </p:nvSpPr>
        <p:spPr>
          <a:ln/>
        </p:spPr>
        <p:txBody>
          <a:bodyPr/>
          <a:lstStyle>
            <a:lvl1pPr>
              <a:defRPr/>
            </a:lvl1pPr>
          </a:lstStyle>
          <a:p>
            <a:pPr>
              <a:defRPr/>
            </a:pPr>
            <a:fld id="{5B816EFB-0336-4F1A-994A-DF3B985FB84F}" type="slidenum">
              <a:rPr lang="ru-RU"/>
              <a:pPr>
                <a:defRPr/>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C0D2FA65-AB72-4105-AF73-F34A87E4817C}" type="slidenum">
              <a:rPr lang="ru-RU"/>
              <a:pPr>
                <a:defRPr/>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4"/>
          <p:cNvSpPr>
            <a:spLocks noGrp="1" noChangeArrowheads="1"/>
          </p:cNvSpPr>
          <p:nvPr>
            <p:ph type="dt" sz="half" idx="10"/>
          </p:nvPr>
        </p:nvSpPr>
        <p:spPr>
          <a:ln/>
        </p:spPr>
        <p:txBody>
          <a:bodyPr/>
          <a:lstStyle>
            <a:lvl1pPr>
              <a:defRPr/>
            </a:lvl1pPr>
          </a:lstStyle>
          <a:p>
            <a:pPr>
              <a:defRPr/>
            </a:pPr>
            <a:endParaRPr lang="ru-RU"/>
          </a:p>
        </p:txBody>
      </p:sp>
      <p:sp>
        <p:nvSpPr>
          <p:cNvPr id="8" name="Rectangle 5"/>
          <p:cNvSpPr>
            <a:spLocks noGrp="1" noChangeArrowheads="1"/>
          </p:cNvSpPr>
          <p:nvPr>
            <p:ph type="ftr" sz="quarter" idx="11"/>
          </p:nvPr>
        </p:nvSpPr>
        <p:spPr>
          <a:ln/>
        </p:spPr>
        <p:txBody>
          <a:bodyPr/>
          <a:lstStyle>
            <a:lvl1pPr>
              <a:defRPr/>
            </a:lvl1pPr>
          </a:lstStyle>
          <a:p>
            <a:pPr>
              <a:defRPr/>
            </a:pPr>
            <a:endParaRPr lang="ru-RU"/>
          </a:p>
        </p:txBody>
      </p:sp>
      <p:sp>
        <p:nvSpPr>
          <p:cNvPr id="9" name="Rectangle 6"/>
          <p:cNvSpPr>
            <a:spLocks noGrp="1" noChangeArrowheads="1"/>
          </p:cNvSpPr>
          <p:nvPr>
            <p:ph type="sldNum" sz="quarter" idx="12"/>
          </p:nvPr>
        </p:nvSpPr>
        <p:spPr>
          <a:ln/>
        </p:spPr>
        <p:txBody>
          <a:bodyPr/>
          <a:lstStyle>
            <a:lvl1pPr>
              <a:defRPr/>
            </a:lvl1pPr>
          </a:lstStyle>
          <a:p>
            <a:pPr>
              <a:defRPr/>
            </a:pPr>
            <a:fld id="{7CCFB426-69C2-4B7A-A333-7EE8E11BEF2A}" type="slidenum">
              <a:rPr lang="ru-RU"/>
              <a:pPr>
                <a:defRPr/>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pPr>
              <a:defRPr/>
            </a:pPr>
            <a:fld id="{50E009D2-FC6E-428F-9BAA-6D5BA679F2C7}" type="slidenum">
              <a:rPr lang="ru-RU"/>
              <a:pPr>
                <a:defRPr/>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ru-RU"/>
          </a:p>
        </p:txBody>
      </p:sp>
      <p:sp>
        <p:nvSpPr>
          <p:cNvPr id="3" name="Rectangle 5"/>
          <p:cNvSpPr>
            <a:spLocks noGrp="1" noChangeArrowheads="1"/>
          </p:cNvSpPr>
          <p:nvPr>
            <p:ph type="ftr" sz="quarter" idx="11"/>
          </p:nvPr>
        </p:nvSpPr>
        <p:spPr>
          <a:ln/>
        </p:spPr>
        <p:txBody>
          <a:bodyPr/>
          <a:lstStyle>
            <a:lvl1pPr>
              <a:defRPr/>
            </a:lvl1pPr>
          </a:lstStyle>
          <a:p>
            <a:pPr>
              <a:defRPr/>
            </a:pPr>
            <a:endParaRPr lang="ru-RU"/>
          </a:p>
        </p:txBody>
      </p:sp>
      <p:sp>
        <p:nvSpPr>
          <p:cNvPr id="4" name="Rectangle 6"/>
          <p:cNvSpPr>
            <a:spLocks noGrp="1" noChangeArrowheads="1"/>
          </p:cNvSpPr>
          <p:nvPr>
            <p:ph type="sldNum" sz="quarter" idx="12"/>
          </p:nvPr>
        </p:nvSpPr>
        <p:spPr>
          <a:ln/>
        </p:spPr>
        <p:txBody>
          <a:bodyPr/>
          <a:lstStyle>
            <a:lvl1pPr>
              <a:defRPr/>
            </a:lvl1pPr>
          </a:lstStyle>
          <a:p>
            <a:pPr>
              <a:defRPr/>
            </a:pPr>
            <a:fld id="{50DCD473-78E9-44ED-BB04-E4D8589607C3}" type="slidenum">
              <a:rPr lang="ru-RU"/>
              <a:pPr>
                <a:defRPr/>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E9FA42CD-DD6D-4A40-9A83-6180F2AFC037}" type="slidenum">
              <a:rPr lang="ru-RU"/>
              <a:pPr>
                <a:defRPr/>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4D43C236-CFF7-471E-BC13-4326EE6B2853}" type="slidenum">
              <a:rPr lang="ru-RU"/>
              <a:pPr>
                <a:defRPr/>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smtClean="0"/>
              <a:t>Образец заголовка</a:t>
            </a:r>
          </a:p>
        </p:txBody>
      </p:sp>
      <p:sp>
        <p:nvSpPr>
          <p:cNvPr id="19459"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ru-RU"/>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ru-RU"/>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C678925C-7132-4081-87A8-E1597E67F58D}"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482" name="Group 2"/>
          <p:cNvGrpSpPr>
            <a:grpSpLocks/>
          </p:cNvGrpSpPr>
          <p:nvPr/>
        </p:nvGrpSpPr>
        <p:grpSpPr bwMode="auto">
          <a:xfrm>
            <a:off x="0" y="0"/>
            <a:ext cx="2667000" cy="6858000"/>
            <a:chOff x="0" y="0"/>
            <a:chExt cx="1680" cy="4320"/>
          </a:xfrm>
        </p:grpSpPr>
        <p:sp>
          <p:nvSpPr>
            <p:cNvPr id="137219" name="Rectangle 3"/>
            <p:cNvSpPr>
              <a:spLocks noChangeArrowheads="1"/>
            </p:cNvSpPr>
            <p:nvPr/>
          </p:nvSpPr>
          <p:spPr bwMode="hidden">
            <a:xfrm>
              <a:off x="1248" y="0"/>
              <a:ext cx="432" cy="4320"/>
            </a:xfrm>
            <a:prstGeom prst="rect">
              <a:avLst/>
            </a:prstGeom>
            <a:gradFill rotWithShape="0">
              <a:gsLst>
                <a:gs pos="0">
                  <a:schemeClr val="bg1">
                    <a:gamma/>
                    <a:shade val="45490"/>
                    <a:invGamma/>
                  </a:schemeClr>
                </a:gs>
                <a:gs pos="100000">
                  <a:schemeClr val="bg1"/>
                </a:gs>
              </a:gsLst>
              <a:lin ang="0" scaled="1"/>
            </a:gradFill>
            <a:ln w="9525">
              <a:noFill/>
              <a:miter lim="800000"/>
              <a:headEnd/>
              <a:tailEnd/>
            </a:ln>
            <a:effectLst/>
          </p:spPr>
          <p:txBody>
            <a:bodyPr wrap="none" anchor="ctr"/>
            <a:lstStyle/>
            <a:p>
              <a:pPr algn="ctr">
                <a:defRPr/>
              </a:pPr>
              <a:endParaRPr lang="ru-RU" sz="1800">
                <a:latin typeface="Arial" charset="0"/>
              </a:endParaRPr>
            </a:p>
          </p:txBody>
        </p:sp>
        <p:pic>
          <p:nvPicPr>
            <p:cNvPr id="20489" name="Picture 4" descr="slidemaster_med3"/>
            <p:cNvPicPr>
              <a:picLocks noChangeAspect="1" noChangeArrowheads="1"/>
            </p:cNvPicPr>
            <p:nvPr/>
          </p:nvPicPr>
          <p:blipFill>
            <a:blip r:embed="rId13" cstate="print"/>
            <a:srcRect/>
            <a:stretch>
              <a:fillRect/>
            </a:stretch>
          </p:blipFill>
          <p:spPr bwMode="ltGray">
            <a:xfrm>
              <a:off x="0" y="0"/>
              <a:ext cx="1348" cy="4320"/>
            </a:xfrm>
            <a:prstGeom prst="rect">
              <a:avLst/>
            </a:prstGeom>
            <a:noFill/>
            <a:ln w="9525">
              <a:noFill/>
              <a:miter lim="800000"/>
              <a:headEnd/>
              <a:tailEnd/>
            </a:ln>
          </p:spPr>
        </p:pic>
      </p:grpSp>
      <p:sp>
        <p:nvSpPr>
          <p:cNvPr id="137221" name="Rectangle 5"/>
          <p:cNvSpPr>
            <a:spLocks noGrp="1" noChangeArrowheads="1"/>
          </p:cNvSpPr>
          <p:nvPr>
            <p:ph type="title"/>
          </p:nvPr>
        </p:nvSpPr>
        <p:spPr bwMode="auto">
          <a:xfrm>
            <a:off x="2438400" y="228600"/>
            <a:ext cx="6400800" cy="121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smtClean="0"/>
              <a:t>Образец заголовка</a:t>
            </a:r>
          </a:p>
        </p:txBody>
      </p:sp>
      <p:sp>
        <p:nvSpPr>
          <p:cNvPr id="137222" name="Rectangle 6"/>
          <p:cNvSpPr>
            <a:spLocks noGrp="1" noChangeArrowheads="1"/>
          </p:cNvSpPr>
          <p:nvPr>
            <p:ph type="body" idx="1"/>
          </p:nvPr>
        </p:nvSpPr>
        <p:spPr bwMode="auto">
          <a:xfrm>
            <a:off x="2438400" y="1600200"/>
            <a:ext cx="64008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137223" name="Rectangle 7"/>
          <p:cNvSpPr>
            <a:spLocks noGrp="1" noChangeArrowheads="1"/>
          </p:cNvSpPr>
          <p:nvPr>
            <p:ph type="dt" sz="half" idx="2"/>
          </p:nvPr>
        </p:nvSpPr>
        <p:spPr bwMode="auto">
          <a:xfrm>
            <a:off x="152400" y="6248400"/>
            <a:ext cx="19018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smtClean="0">
                <a:effectLst>
                  <a:outerShdw blurRad="38100" dist="38100" dir="2700000" algn="tl">
                    <a:srgbClr val="C0C0C0"/>
                  </a:outerShdw>
                </a:effectLst>
                <a:latin typeface="+mn-lt"/>
              </a:defRPr>
            </a:lvl1pPr>
          </a:lstStyle>
          <a:p>
            <a:pPr>
              <a:defRPr/>
            </a:pPr>
            <a:endParaRPr lang="ru-RU"/>
          </a:p>
        </p:txBody>
      </p:sp>
      <p:sp>
        <p:nvSpPr>
          <p:cNvPr id="137224" name="Rectangle 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smtClean="0">
                <a:effectLst>
                  <a:outerShdw blurRad="38100" dist="38100" dir="2700000" algn="tl">
                    <a:srgbClr val="C0C0C0"/>
                  </a:outerShdw>
                </a:effectLst>
                <a:latin typeface="+mn-lt"/>
              </a:defRPr>
            </a:lvl1pPr>
          </a:lstStyle>
          <a:p>
            <a:pPr>
              <a:defRPr/>
            </a:pPr>
            <a:endParaRPr lang="ru-RU"/>
          </a:p>
        </p:txBody>
      </p:sp>
      <p:sp>
        <p:nvSpPr>
          <p:cNvPr id="137225" name="Rectangle 9"/>
          <p:cNvSpPr>
            <a:spLocks noGrp="1" noChangeArrowheads="1"/>
          </p:cNvSpPr>
          <p:nvPr>
            <p:ph type="sldNum" sz="quarter" idx="4"/>
          </p:nvPr>
        </p:nvSpPr>
        <p:spPr bwMode="auto">
          <a:xfrm>
            <a:off x="6934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smtClean="0">
                <a:effectLst>
                  <a:outerShdw blurRad="38100" dist="38100" dir="2700000" algn="tl">
                    <a:srgbClr val="C0C0C0"/>
                  </a:outerShdw>
                </a:effectLst>
                <a:latin typeface="+mn-lt"/>
              </a:defRPr>
            </a:lvl1pPr>
          </a:lstStyle>
          <a:p>
            <a:pPr>
              <a:defRPr/>
            </a:pPr>
            <a:fld id="{2872D625-19FF-460E-960C-C6C99B6719A9}"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719"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spd="slow"/>
  <p:txStyles>
    <p:titleStyle>
      <a:lvl1pPr algn="l" rtl="0" eaLnBrk="0" fontAlgn="base" hangingPunct="0">
        <a:spcBef>
          <a:spcPct val="0"/>
        </a:spcBef>
        <a:spcAft>
          <a:spcPct val="0"/>
        </a:spcAft>
        <a:defRPr sz="3600">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a:solidFill>
            <a:schemeClr val="tx2"/>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sz="3600">
          <a:solidFill>
            <a:schemeClr val="tx2"/>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sz="3600">
          <a:solidFill>
            <a:schemeClr val="tx2"/>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sz="3600">
          <a:solidFill>
            <a:schemeClr val="tx2"/>
          </a:solidFill>
          <a:effectLst>
            <a:outerShdw blurRad="38100" dist="38100" dir="2700000" algn="tl">
              <a:srgbClr val="C0C0C0"/>
            </a:outerShdw>
          </a:effectLst>
          <a:latin typeface="Arial" charset="0"/>
        </a:defRPr>
      </a:lvl5pPr>
      <a:lvl6pPr marL="457200" algn="l" rtl="0" fontAlgn="base">
        <a:spcBef>
          <a:spcPct val="0"/>
        </a:spcBef>
        <a:spcAft>
          <a:spcPct val="0"/>
        </a:spcAft>
        <a:defRPr sz="3600">
          <a:solidFill>
            <a:schemeClr val="tx2"/>
          </a:solidFill>
          <a:effectLst>
            <a:outerShdw blurRad="38100" dist="38100" dir="2700000" algn="tl">
              <a:srgbClr val="C0C0C0"/>
            </a:outerShdw>
          </a:effectLst>
          <a:latin typeface="Arial" charset="0"/>
        </a:defRPr>
      </a:lvl6pPr>
      <a:lvl7pPr marL="914400" algn="l" rtl="0" fontAlgn="base">
        <a:spcBef>
          <a:spcPct val="0"/>
        </a:spcBef>
        <a:spcAft>
          <a:spcPct val="0"/>
        </a:spcAft>
        <a:defRPr sz="3600">
          <a:solidFill>
            <a:schemeClr val="tx2"/>
          </a:solidFill>
          <a:effectLst>
            <a:outerShdw blurRad="38100" dist="38100" dir="2700000" algn="tl">
              <a:srgbClr val="C0C0C0"/>
            </a:outerShdw>
          </a:effectLst>
          <a:latin typeface="Arial" charset="0"/>
        </a:defRPr>
      </a:lvl7pPr>
      <a:lvl8pPr marL="1371600" algn="l" rtl="0" fontAlgn="base">
        <a:spcBef>
          <a:spcPct val="0"/>
        </a:spcBef>
        <a:spcAft>
          <a:spcPct val="0"/>
        </a:spcAft>
        <a:defRPr sz="3600">
          <a:solidFill>
            <a:schemeClr val="tx2"/>
          </a:solidFill>
          <a:effectLst>
            <a:outerShdw blurRad="38100" dist="38100" dir="2700000" algn="tl">
              <a:srgbClr val="C0C0C0"/>
            </a:outerShdw>
          </a:effectLst>
          <a:latin typeface="Arial" charset="0"/>
        </a:defRPr>
      </a:lvl8pPr>
      <a:lvl9pPr marL="1828800" algn="l" rtl="0" fontAlgn="base">
        <a:spcBef>
          <a:spcPct val="0"/>
        </a:spcBef>
        <a:spcAft>
          <a:spcPct val="0"/>
        </a:spcAft>
        <a:defRPr sz="3600">
          <a:solidFill>
            <a:schemeClr val="tx2"/>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itchFamily="2" charset="2"/>
        <a:buChar char="l"/>
        <a:defRPr sz="2800">
          <a:solidFill>
            <a:schemeClr val="tx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hlink"/>
        </a:buClr>
        <a:buSzPct val="70000"/>
        <a:buFont typeface="Wingdings" pitchFamily="2" charset="2"/>
        <a:buChar char="n"/>
        <a:defRPr sz="2400">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folHlink"/>
        </a:buClr>
        <a:buSzPct val="70000"/>
        <a:buFont typeface="Wingdings" pitchFamily="2" charset="2"/>
        <a:buChar char="l"/>
        <a:defRPr sz="2000">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506" name="Group 2"/>
          <p:cNvGrpSpPr>
            <a:grpSpLocks/>
          </p:cNvGrpSpPr>
          <p:nvPr/>
        </p:nvGrpSpPr>
        <p:grpSpPr bwMode="auto">
          <a:xfrm>
            <a:off x="6303963" y="0"/>
            <a:ext cx="2840037" cy="3254375"/>
            <a:chOff x="3115" y="0"/>
            <a:chExt cx="2170" cy="2486"/>
          </a:xfrm>
        </p:grpSpPr>
        <p:grpSp>
          <p:nvGrpSpPr>
            <p:cNvPr id="21512" name="Group 3"/>
            <p:cNvGrpSpPr>
              <a:grpSpLocks/>
            </p:cNvGrpSpPr>
            <p:nvPr/>
          </p:nvGrpSpPr>
          <p:grpSpPr bwMode="auto">
            <a:xfrm>
              <a:off x="4080" y="1910"/>
              <a:ext cx="768" cy="576"/>
              <a:chOff x="0" y="0"/>
              <a:chExt cx="768" cy="576"/>
            </a:xfrm>
          </p:grpSpPr>
          <p:sp>
            <p:nvSpPr>
              <p:cNvPr id="140292" name="Oval 4"/>
              <p:cNvSpPr>
                <a:spLocks noChangeArrowheads="1"/>
              </p:cNvSpPr>
              <p:nvPr/>
            </p:nvSpPr>
            <p:spPr bwMode="hidden">
              <a:xfrm>
                <a:off x="1" y="0"/>
                <a:ext cx="768" cy="576"/>
              </a:xfrm>
              <a:prstGeom prst="ellipse">
                <a:avLst/>
              </a:prstGeom>
              <a:gradFill rotWithShape="0">
                <a:gsLst>
                  <a:gs pos="0">
                    <a:schemeClr val="bg2"/>
                  </a:gs>
                  <a:gs pos="100000">
                    <a:schemeClr val="bg1"/>
                  </a:gs>
                </a:gsLst>
                <a:path path="shape">
                  <a:fillToRect l="50000" t="50000" r="50000" b="50000"/>
                </a:path>
              </a:gradFill>
              <a:ln w="9525">
                <a:noFill/>
                <a:round/>
                <a:headEnd/>
                <a:tailEnd/>
              </a:ln>
              <a:effectLst/>
            </p:spPr>
            <p:txBody>
              <a:bodyPr wrap="none" anchor="ctr"/>
              <a:lstStyle/>
              <a:p>
                <a:pPr>
                  <a:defRPr/>
                </a:pPr>
                <a:endParaRPr lang="ru-RU"/>
              </a:p>
            </p:txBody>
          </p:sp>
          <p:sp>
            <p:nvSpPr>
              <p:cNvPr id="140293" name="Oval 5"/>
              <p:cNvSpPr>
                <a:spLocks noChangeArrowheads="1"/>
              </p:cNvSpPr>
              <p:nvPr/>
            </p:nvSpPr>
            <p:spPr bwMode="hidden">
              <a:xfrm>
                <a:off x="276" y="252"/>
                <a:ext cx="186" cy="108"/>
              </a:xfrm>
              <a:prstGeom prst="ellipse">
                <a:avLst/>
              </a:prstGeom>
              <a:gradFill rotWithShape="0">
                <a:gsLst>
                  <a:gs pos="0">
                    <a:schemeClr val="accent1"/>
                  </a:gs>
                  <a:gs pos="100000">
                    <a:schemeClr val="bg2"/>
                  </a:gs>
                </a:gsLst>
                <a:path path="shape">
                  <a:fillToRect l="50000" t="50000" r="50000" b="50000"/>
                </a:path>
              </a:gradFill>
              <a:ln w="9525">
                <a:noFill/>
                <a:round/>
                <a:headEnd/>
                <a:tailEnd/>
              </a:ln>
              <a:effectLst/>
            </p:spPr>
            <p:txBody>
              <a:bodyPr wrap="none" anchor="ctr"/>
              <a:lstStyle/>
              <a:p>
                <a:pPr>
                  <a:defRPr/>
                </a:pPr>
                <a:endParaRPr lang="ru-RU"/>
              </a:p>
            </p:txBody>
          </p:sp>
        </p:grpSp>
        <p:grpSp>
          <p:nvGrpSpPr>
            <p:cNvPr id="21513" name="Group 6"/>
            <p:cNvGrpSpPr>
              <a:grpSpLocks/>
            </p:cNvGrpSpPr>
            <p:nvPr/>
          </p:nvGrpSpPr>
          <p:grpSpPr bwMode="auto">
            <a:xfrm>
              <a:off x="4257" y="1103"/>
              <a:ext cx="768" cy="576"/>
              <a:chOff x="0" y="0"/>
              <a:chExt cx="768" cy="576"/>
            </a:xfrm>
          </p:grpSpPr>
          <p:sp>
            <p:nvSpPr>
              <p:cNvPr id="140295" name="Oval 7"/>
              <p:cNvSpPr>
                <a:spLocks noChangeArrowheads="1"/>
              </p:cNvSpPr>
              <p:nvPr/>
            </p:nvSpPr>
            <p:spPr bwMode="hidden">
              <a:xfrm>
                <a:off x="-1" y="1"/>
                <a:ext cx="769" cy="576"/>
              </a:xfrm>
              <a:prstGeom prst="ellipse">
                <a:avLst/>
              </a:prstGeom>
              <a:gradFill rotWithShape="0">
                <a:gsLst>
                  <a:gs pos="0">
                    <a:schemeClr val="bg2"/>
                  </a:gs>
                  <a:gs pos="100000">
                    <a:schemeClr val="bg1"/>
                  </a:gs>
                </a:gsLst>
                <a:path path="shape">
                  <a:fillToRect l="50000" t="50000" r="50000" b="50000"/>
                </a:path>
              </a:gradFill>
              <a:ln w="9525">
                <a:noFill/>
                <a:round/>
                <a:headEnd/>
                <a:tailEnd/>
              </a:ln>
              <a:effectLst/>
            </p:spPr>
            <p:txBody>
              <a:bodyPr wrap="none" anchor="ctr"/>
              <a:lstStyle/>
              <a:p>
                <a:pPr>
                  <a:defRPr/>
                </a:pPr>
                <a:endParaRPr lang="ru-RU"/>
              </a:p>
            </p:txBody>
          </p:sp>
          <p:sp>
            <p:nvSpPr>
              <p:cNvPr id="140296" name="Oval 8"/>
              <p:cNvSpPr>
                <a:spLocks noChangeArrowheads="1"/>
              </p:cNvSpPr>
              <p:nvPr/>
            </p:nvSpPr>
            <p:spPr bwMode="hidden">
              <a:xfrm>
                <a:off x="276" y="253"/>
                <a:ext cx="186" cy="108"/>
              </a:xfrm>
              <a:prstGeom prst="ellipse">
                <a:avLst/>
              </a:prstGeom>
              <a:gradFill rotWithShape="0">
                <a:gsLst>
                  <a:gs pos="0">
                    <a:schemeClr val="accent1"/>
                  </a:gs>
                  <a:gs pos="100000">
                    <a:schemeClr val="bg2"/>
                  </a:gs>
                </a:gsLst>
                <a:path path="shape">
                  <a:fillToRect l="50000" t="50000" r="50000" b="50000"/>
                </a:path>
              </a:gradFill>
              <a:ln w="9525">
                <a:noFill/>
                <a:round/>
                <a:headEnd/>
                <a:tailEnd/>
              </a:ln>
              <a:effectLst/>
            </p:spPr>
            <p:txBody>
              <a:bodyPr wrap="none" anchor="ctr"/>
              <a:lstStyle/>
              <a:p>
                <a:pPr>
                  <a:defRPr/>
                </a:pPr>
                <a:endParaRPr lang="ru-RU"/>
              </a:p>
            </p:txBody>
          </p:sp>
        </p:grpSp>
        <p:grpSp>
          <p:nvGrpSpPr>
            <p:cNvPr id="21514" name="Group 9"/>
            <p:cNvGrpSpPr>
              <a:grpSpLocks/>
            </p:cNvGrpSpPr>
            <p:nvPr/>
          </p:nvGrpSpPr>
          <p:grpSpPr bwMode="auto">
            <a:xfrm>
              <a:off x="3134" y="0"/>
              <a:ext cx="768" cy="576"/>
              <a:chOff x="0" y="0"/>
              <a:chExt cx="768" cy="576"/>
            </a:xfrm>
          </p:grpSpPr>
          <p:sp>
            <p:nvSpPr>
              <p:cNvPr id="140298" name="Oval 10"/>
              <p:cNvSpPr>
                <a:spLocks noChangeArrowheads="1"/>
              </p:cNvSpPr>
              <p:nvPr/>
            </p:nvSpPr>
            <p:spPr bwMode="hidden">
              <a:xfrm>
                <a:off x="0" y="0"/>
                <a:ext cx="768" cy="576"/>
              </a:xfrm>
              <a:prstGeom prst="ellipse">
                <a:avLst/>
              </a:prstGeom>
              <a:gradFill rotWithShape="0">
                <a:gsLst>
                  <a:gs pos="0">
                    <a:schemeClr val="bg2"/>
                  </a:gs>
                  <a:gs pos="100000">
                    <a:schemeClr val="bg1"/>
                  </a:gs>
                </a:gsLst>
                <a:path path="shape">
                  <a:fillToRect l="50000" t="50000" r="50000" b="50000"/>
                </a:path>
              </a:gradFill>
              <a:ln w="9525">
                <a:noFill/>
                <a:round/>
                <a:headEnd/>
                <a:tailEnd/>
              </a:ln>
              <a:effectLst/>
            </p:spPr>
            <p:txBody>
              <a:bodyPr wrap="none" anchor="ctr"/>
              <a:lstStyle/>
              <a:p>
                <a:pPr>
                  <a:defRPr/>
                </a:pPr>
                <a:endParaRPr lang="ru-RU"/>
              </a:p>
            </p:txBody>
          </p:sp>
          <p:sp>
            <p:nvSpPr>
              <p:cNvPr id="140299" name="Oval 11"/>
              <p:cNvSpPr>
                <a:spLocks noChangeArrowheads="1"/>
              </p:cNvSpPr>
              <p:nvPr/>
            </p:nvSpPr>
            <p:spPr bwMode="hidden">
              <a:xfrm>
                <a:off x="276" y="252"/>
                <a:ext cx="186" cy="108"/>
              </a:xfrm>
              <a:prstGeom prst="ellipse">
                <a:avLst/>
              </a:prstGeom>
              <a:gradFill rotWithShape="0">
                <a:gsLst>
                  <a:gs pos="0">
                    <a:schemeClr val="accent1"/>
                  </a:gs>
                  <a:gs pos="100000">
                    <a:schemeClr val="bg2"/>
                  </a:gs>
                </a:gsLst>
                <a:path path="shape">
                  <a:fillToRect l="50000" t="50000" r="50000" b="50000"/>
                </a:path>
              </a:gradFill>
              <a:ln w="9525">
                <a:noFill/>
                <a:round/>
                <a:headEnd/>
                <a:tailEnd/>
              </a:ln>
              <a:effectLst/>
            </p:spPr>
            <p:txBody>
              <a:bodyPr wrap="none" anchor="ctr"/>
              <a:lstStyle/>
              <a:p>
                <a:pPr>
                  <a:defRPr/>
                </a:pPr>
                <a:endParaRPr lang="ru-RU"/>
              </a:p>
            </p:txBody>
          </p:sp>
        </p:grpSp>
        <p:grpSp>
          <p:nvGrpSpPr>
            <p:cNvPr id="21515" name="Group 12"/>
            <p:cNvGrpSpPr>
              <a:grpSpLocks/>
            </p:cNvGrpSpPr>
            <p:nvPr/>
          </p:nvGrpSpPr>
          <p:grpSpPr bwMode="auto">
            <a:xfrm>
              <a:off x="3115" y="0"/>
              <a:ext cx="2170" cy="1702"/>
              <a:chOff x="3115" y="0"/>
              <a:chExt cx="2170" cy="1702"/>
            </a:xfrm>
          </p:grpSpPr>
          <p:grpSp>
            <p:nvGrpSpPr>
              <p:cNvPr id="21516" name="Group 13"/>
              <p:cNvGrpSpPr>
                <a:grpSpLocks/>
              </p:cNvGrpSpPr>
              <p:nvPr/>
            </p:nvGrpSpPr>
            <p:grpSpPr bwMode="auto">
              <a:xfrm>
                <a:off x="3640" y="308"/>
                <a:ext cx="1145" cy="844"/>
                <a:chOff x="1265" y="814"/>
                <a:chExt cx="2919" cy="2151"/>
              </a:xfrm>
            </p:grpSpPr>
            <p:sp>
              <p:nvSpPr>
                <p:cNvPr id="140302" name="Oval 14"/>
                <p:cNvSpPr>
                  <a:spLocks noChangeArrowheads="1"/>
                </p:cNvSpPr>
                <p:nvPr/>
              </p:nvSpPr>
              <p:spPr bwMode="hidden">
                <a:xfrm>
                  <a:off x="1266" y="814"/>
                  <a:ext cx="2919" cy="2151"/>
                </a:xfrm>
                <a:prstGeom prst="ellipse">
                  <a:avLst/>
                </a:prstGeom>
                <a:gradFill rotWithShape="0">
                  <a:gsLst>
                    <a:gs pos="0">
                      <a:schemeClr val="bg2"/>
                    </a:gs>
                    <a:gs pos="100000">
                      <a:schemeClr val="bg1"/>
                    </a:gs>
                  </a:gsLst>
                  <a:path path="shape">
                    <a:fillToRect l="50000" t="50000" r="50000" b="50000"/>
                  </a:path>
                </a:gradFill>
                <a:ln w="9525">
                  <a:noFill/>
                  <a:round/>
                  <a:headEnd/>
                  <a:tailEnd/>
                </a:ln>
                <a:effectLst/>
              </p:spPr>
              <p:txBody>
                <a:bodyPr wrap="none" anchor="ctr"/>
                <a:lstStyle/>
                <a:p>
                  <a:pPr>
                    <a:defRPr/>
                  </a:pPr>
                  <a:endParaRPr lang="ru-RU"/>
                </a:p>
              </p:txBody>
            </p:sp>
            <p:sp>
              <p:nvSpPr>
                <p:cNvPr id="140303" name="Oval 15"/>
                <p:cNvSpPr>
                  <a:spLocks noChangeArrowheads="1"/>
                </p:cNvSpPr>
                <p:nvPr/>
              </p:nvSpPr>
              <p:spPr bwMode="hidden">
                <a:xfrm>
                  <a:off x="2382" y="1602"/>
                  <a:ext cx="578" cy="405"/>
                </a:xfrm>
                <a:prstGeom prst="ellipse">
                  <a:avLst/>
                </a:prstGeom>
                <a:gradFill rotWithShape="0">
                  <a:gsLst>
                    <a:gs pos="0">
                      <a:schemeClr val="accent2"/>
                    </a:gs>
                    <a:gs pos="100000">
                      <a:schemeClr val="bg2"/>
                    </a:gs>
                  </a:gsLst>
                  <a:path path="shape">
                    <a:fillToRect l="50000" t="50000" r="50000" b="50000"/>
                  </a:path>
                </a:gradFill>
                <a:ln w="9525">
                  <a:noFill/>
                  <a:round/>
                  <a:headEnd/>
                  <a:tailEnd/>
                </a:ln>
                <a:effectLst/>
              </p:spPr>
              <p:txBody>
                <a:bodyPr wrap="none" anchor="ctr"/>
                <a:lstStyle/>
                <a:p>
                  <a:pPr>
                    <a:defRPr/>
                  </a:pPr>
                  <a:endParaRPr lang="ru-RU"/>
                </a:p>
              </p:txBody>
            </p:sp>
          </p:grpSp>
          <p:grpSp>
            <p:nvGrpSpPr>
              <p:cNvPr id="21517" name="Group 16"/>
              <p:cNvGrpSpPr>
                <a:grpSpLocks/>
              </p:cNvGrpSpPr>
              <p:nvPr/>
            </p:nvGrpSpPr>
            <p:grpSpPr bwMode="auto">
              <a:xfrm>
                <a:off x="3115" y="0"/>
                <a:ext cx="2145" cy="1702"/>
                <a:chOff x="3115" y="0"/>
                <a:chExt cx="2145" cy="1702"/>
              </a:xfrm>
            </p:grpSpPr>
            <p:grpSp>
              <p:nvGrpSpPr>
                <p:cNvPr id="21540" name="Group 17"/>
                <p:cNvGrpSpPr>
                  <a:grpSpLocks/>
                </p:cNvGrpSpPr>
                <p:nvPr/>
              </p:nvGrpSpPr>
              <p:grpSpPr bwMode="auto">
                <a:xfrm>
                  <a:off x="4505" y="589"/>
                  <a:ext cx="493" cy="912"/>
                  <a:chOff x="3471" y="1530"/>
                  <a:chExt cx="1258" cy="2327"/>
                </a:xfrm>
              </p:grpSpPr>
              <p:sp>
                <p:nvSpPr>
                  <p:cNvPr id="140306" name="Freeform 18"/>
                  <p:cNvSpPr>
                    <a:spLocks/>
                  </p:cNvSpPr>
                  <p:nvPr/>
                </p:nvSpPr>
                <p:spPr bwMode="hidden">
                  <a:xfrm rot="2711884">
                    <a:off x="2767" y="2235"/>
                    <a:ext cx="1720" cy="313"/>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pPr>
                      <a:defRPr/>
                    </a:pPr>
                    <a:endParaRPr lang="ru-RU"/>
                  </a:p>
                </p:txBody>
              </p:sp>
              <p:sp>
                <p:nvSpPr>
                  <p:cNvPr id="140307" name="Freeform 19"/>
                  <p:cNvSpPr>
                    <a:spLocks/>
                  </p:cNvSpPr>
                  <p:nvPr/>
                </p:nvSpPr>
                <p:spPr bwMode="hidden">
                  <a:xfrm rot="2711884">
                    <a:off x="4021" y="3148"/>
                    <a:ext cx="925" cy="48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21541" name="Group 20"/>
                <p:cNvGrpSpPr>
                  <a:grpSpLocks/>
                </p:cNvGrpSpPr>
                <p:nvPr/>
              </p:nvGrpSpPr>
              <p:grpSpPr bwMode="auto">
                <a:xfrm>
                  <a:off x="4267" y="781"/>
                  <a:ext cx="966" cy="522"/>
                  <a:chOff x="2864" y="2019"/>
                  <a:chExt cx="2463" cy="1332"/>
                </a:xfrm>
              </p:grpSpPr>
              <p:sp>
                <p:nvSpPr>
                  <p:cNvPr id="140309" name="Freeform 21"/>
                  <p:cNvSpPr>
                    <a:spLocks/>
                  </p:cNvSpPr>
                  <p:nvPr/>
                </p:nvSpPr>
                <p:spPr bwMode="hidden">
                  <a:xfrm rot="2104081">
                    <a:off x="2865" y="2019"/>
                    <a:ext cx="1812" cy="347"/>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40310" name="Freeform 22"/>
                  <p:cNvSpPr>
                    <a:spLocks/>
                  </p:cNvSpPr>
                  <p:nvPr/>
                </p:nvSpPr>
                <p:spPr bwMode="hidden">
                  <a:xfrm rot="2104081">
                    <a:off x="4352" y="2805"/>
                    <a:ext cx="974" cy="54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grpSp>
              <p:nvGrpSpPr>
                <p:cNvPr id="21542" name="Group 23"/>
                <p:cNvGrpSpPr>
                  <a:grpSpLocks/>
                </p:cNvGrpSpPr>
                <p:nvPr/>
              </p:nvGrpSpPr>
              <p:grpSpPr bwMode="auto">
                <a:xfrm>
                  <a:off x="4280" y="707"/>
                  <a:ext cx="971" cy="417"/>
                  <a:chOff x="2897" y="1832"/>
                  <a:chExt cx="2477" cy="1064"/>
                </a:xfrm>
              </p:grpSpPr>
              <p:sp>
                <p:nvSpPr>
                  <p:cNvPr id="140312" name="Freeform 24"/>
                  <p:cNvSpPr>
                    <a:spLocks/>
                  </p:cNvSpPr>
                  <p:nvPr/>
                </p:nvSpPr>
                <p:spPr bwMode="hidden">
                  <a:xfrm rot="1582915">
                    <a:off x="2896" y="1832"/>
                    <a:ext cx="1736" cy="303"/>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40313" name="Freeform 25"/>
                  <p:cNvSpPr>
                    <a:spLocks/>
                  </p:cNvSpPr>
                  <p:nvPr/>
                </p:nvSpPr>
                <p:spPr bwMode="hidden">
                  <a:xfrm rot="1582915">
                    <a:off x="4443" y="2420"/>
                    <a:ext cx="931" cy="477"/>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grpSp>
              <p:nvGrpSpPr>
                <p:cNvPr id="21543" name="Group 26"/>
                <p:cNvGrpSpPr>
                  <a:grpSpLocks/>
                </p:cNvGrpSpPr>
                <p:nvPr/>
              </p:nvGrpSpPr>
              <p:grpSpPr bwMode="auto">
                <a:xfrm>
                  <a:off x="4291" y="630"/>
                  <a:ext cx="969" cy="364"/>
                  <a:chOff x="2924" y="1636"/>
                  <a:chExt cx="2472" cy="927"/>
                </a:xfrm>
              </p:grpSpPr>
              <p:sp>
                <p:nvSpPr>
                  <p:cNvPr id="140315" name="Freeform 27"/>
                  <p:cNvSpPr>
                    <a:spLocks/>
                  </p:cNvSpPr>
                  <p:nvPr/>
                </p:nvSpPr>
                <p:spPr bwMode="hidden">
                  <a:xfrm rot="1080363">
                    <a:off x="2922" y="1634"/>
                    <a:ext cx="1677" cy="33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40316" name="Freeform 28"/>
                  <p:cNvSpPr>
                    <a:spLocks/>
                  </p:cNvSpPr>
                  <p:nvPr/>
                </p:nvSpPr>
                <p:spPr bwMode="hidden">
                  <a:xfrm rot="1080363">
                    <a:off x="4494" y="2036"/>
                    <a:ext cx="900" cy="52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grpSp>
              <p:nvGrpSpPr>
                <p:cNvPr id="21544" name="Group 29"/>
                <p:cNvGrpSpPr>
                  <a:grpSpLocks/>
                </p:cNvGrpSpPr>
                <p:nvPr/>
              </p:nvGrpSpPr>
              <p:grpSpPr bwMode="auto">
                <a:xfrm>
                  <a:off x="4304" y="543"/>
                  <a:ext cx="918" cy="258"/>
                  <a:chOff x="2958" y="1414"/>
                  <a:chExt cx="2342" cy="657"/>
                </a:xfrm>
              </p:grpSpPr>
              <p:sp>
                <p:nvSpPr>
                  <p:cNvPr id="140318" name="Freeform 30"/>
                  <p:cNvSpPr>
                    <a:spLocks/>
                  </p:cNvSpPr>
                  <p:nvPr/>
                </p:nvSpPr>
                <p:spPr bwMode="hidden">
                  <a:xfrm rot="463793">
                    <a:off x="2957" y="1415"/>
                    <a:ext cx="1544" cy="31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40319" name="Freeform 31"/>
                  <p:cNvSpPr>
                    <a:spLocks/>
                  </p:cNvSpPr>
                  <p:nvPr/>
                </p:nvSpPr>
                <p:spPr bwMode="hidden">
                  <a:xfrm rot="463793">
                    <a:off x="4470" y="1581"/>
                    <a:ext cx="829" cy="488"/>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grpSp>
              <p:nvGrpSpPr>
                <p:cNvPr id="21545" name="Group 32"/>
                <p:cNvGrpSpPr>
                  <a:grpSpLocks/>
                </p:cNvGrpSpPr>
                <p:nvPr/>
              </p:nvGrpSpPr>
              <p:grpSpPr bwMode="auto">
                <a:xfrm>
                  <a:off x="4314" y="487"/>
                  <a:ext cx="843" cy="134"/>
                  <a:chOff x="2983" y="1269"/>
                  <a:chExt cx="2150" cy="343"/>
                </a:xfrm>
              </p:grpSpPr>
              <p:sp>
                <p:nvSpPr>
                  <p:cNvPr id="140321" name="Freeform 33"/>
                  <p:cNvSpPr>
                    <a:spLocks/>
                  </p:cNvSpPr>
                  <p:nvPr/>
                </p:nvSpPr>
                <p:spPr bwMode="hidden">
                  <a:xfrm rot="-84182">
                    <a:off x="2982" y="1286"/>
                    <a:ext cx="1404" cy="220"/>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40322" name="Freeform 34"/>
                  <p:cNvSpPr>
                    <a:spLocks/>
                  </p:cNvSpPr>
                  <p:nvPr/>
                </p:nvSpPr>
                <p:spPr bwMode="hidden">
                  <a:xfrm rot="-84182">
                    <a:off x="4377" y="1267"/>
                    <a:ext cx="755" cy="34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grpSp>
              <p:nvGrpSpPr>
                <p:cNvPr id="21546" name="Group 35"/>
                <p:cNvGrpSpPr>
                  <a:grpSpLocks/>
                </p:cNvGrpSpPr>
                <p:nvPr/>
              </p:nvGrpSpPr>
              <p:grpSpPr bwMode="auto">
                <a:xfrm>
                  <a:off x="4296" y="349"/>
                  <a:ext cx="737" cy="167"/>
                  <a:chOff x="2938" y="917"/>
                  <a:chExt cx="1879" cy="427"/>
                </a:xfrm>
              </p:grpSpPr>
              <p:sp>
                <p:nvSpPr>
                  <p:cNvPr id="140324" name="Freeform 36"/>
                  <p:cNvSpPr>
                    <a:spLocks/>
                  </p:cNvSpPr>
                  <p:nvPr/>
                </p:nvSpPr>
                <p:spPr bwMode="hidden">
                  <a:xfrm rot="-802576">
                    <a:off x="2936" y="1128"/>
                    <a:ext cx="1234" cy="21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40325" name="Freeform 37"/>
                  <p:cNvSpPr>
                    <a:spLocks/>
                  </p:cNvSpPr>
                  <p:nvPr/>
                </p:nvSpPr>
                <p:spPr bwMode="hidden">
                  <a:xfrm rot="-802576">
                    <a:off x="4154" y="918"/>
                    <a:ext cx="662" cy="33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grpSp>
              <p:nvGrpSpPr>
                <p:cNvPr id="21547" name="Group 38"/>
                <p:cNvGrpSpPr>
                  <a:grpSpLocks/>
                </p:cNvGrpSpPr>
                <p:nvPr/>
              </p:nvGrpSpPr>
              <p:grpSpPr bwMode="auto">
                <a:xfrm>
                  <a:off x="3394" y="637"/>
                  <a:ext cx="493" cy="912"/>
                  <a:chOff x="637" y="1653"/>
                  <a:chExt cx="1257" cy="2326"/>
                </a:xfrm>
              </p:grpSpPr>
              <p:sp>
                <p:nvSpPr>
                  <p:cNvPr id="140327" name="Freeform 39"/>
                  <p:cNvSpPr>
                    <a:spLocks/>
                  </p:cNvSpPr>
                  <p:nvPr/>
                </p:nvSpPr>
                <p:spPr bwMode="hidden">
                  <a:xfrm rot="18888116" flipH="1">
                    <a:off x="875" y="2357"/>
                    <a:ext cx="1723" cy="31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40328" name="Freeform 40"/>
                  <p:cNvSpPr>
                    <a:spLocks/>
                  </p:cNvSpPr>
                  <p:nvPr/>
                </p:nvSpPr>
                <p:spPr bwMode="hidden">
                  <a:xfrm rot="18888116" flipH="1">
                    <a:off x="419" y="3271"/>
                    <a:ext cx="925" cy="48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21548" name="Group 41"/>
                <p:cNvGrpSpPr>
                  <a:grpSpLocks/>
                </p:cNvGrpSpPr>
                <p:nvPr/>
              </p:nvGrpSpPr>
              <p:grpSpPr bwMode="auto">
                <a:xfrm>
                  <a:off x="3142" y="850"/>
                  <a:ext cx="966" cy="522"/>
                  <a:chOff x="-5" y="2196"/>
                  <a:chExt cx="2463" cy="1332"/>
                </a:xfrm>
              </p:grpSpPr>
              <p:sp>
                <p:nvSpPr>
                  <p:cNvPr id="140330" name="Freeform 42"/>
                  <p:cNvSpPr>
                    <a:spLocks/>
                  </p:cNvSpPr>
                  <p:nvPr/>
                </p:nvSpPr>
                <p:spPr bwMode="hidden">
                  <a:xfrm rot="19495919" flipH="1">
                    <a:off x="644" y="2196"/>
                    <a:ext cx="1812" cy="347"/>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40331" name="Freeform 43"/>
                  <p:cNvSpPr>
                    <a:spLocks/>
                  </p:cNvSpPr>
                  <p:nvPr/>
                </p:nvSpPr>
                <p:spPr bwMode="hidden">
                  <a:xfrm rot="19495919" flipH="1">
                    <a:off x="-6" y="2982"/>
                    <a:ext cx="974" cy="54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21549" name="Group 44"/>
                <p:cNvGrpSpPr>
                  <a:grpSpLocks/>
                </p:cNvGrpSpPr>
                <p:nvPr/>
              </p:nvGrpSpPr>
              <p:grpSpPr bwMode="auto">
                <a:xfrm>
                  <a:off x="3124" y="777"/>
                  <a:ext cx="971" cy="417"/>
                  <a:chOff x="-52" y="2009"/>
                  <a:chExt cx="2477" cy="1064"/>
                </a:xfrm>
              </p:grpSpPr>
              <p:sp>
                <p:nvSpPr>
                  <p:cNvPr id="140333" name="Freeform 45"/>
                  <p:cNvSpPr>
                    <a:spLocks/>
                  </p:cNvSpPr>
                  <p:nvPr/>
                </p:nvSpPr>
                <p:spPr bwMode="hidden">
                  <a:xfrm rot="20017085" flipH="1">
                    <a:off x="689" y="2010"/>
                    <a:ext cx="1736" cy="303"/>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40334" name="Freeform 46"/>
                  <p:cNvSpPr>
                    <a:spLocks/>
                  </p:cNvSpPr>
                  <p:nvPr/>
                </p:nvSpPr>
                <p:spPr bwMode="hidden">
                  <a:xfrm rot="20017085" flipH="1">
                    <a:off x="-53" y="2598"/>
                    <a:ext cx="931" cy="473"/>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21550" name="Group 47"/>
                <p:cNvGrpSpPr>
                  <a:grpSpLocks/>
                </p:cNvGrpSpPr>
                <p:nvPr/>
              </p:nvGrpSpPr>
              <p:grpSpPr bwMode="auto">
                <a:xfrm>
                  <a:off x="3115" y="700"/>
                  <a:ext cx="969" cy="363"/>
                  <a:chOff x="-74" y="1813"/>
                  <a:chExt cx="2472" cy="927"/>
                </a:xfrm>
              </p:grpSpPr>
              <p:sp>
                <p:nvSpPr>
                  <p:cNvPr id="140336" name="Freeform 48"/>
                  <p:cNvSpPr>
                    <a:spLocks/>
                  </p:cNvSpPr>
                  <p:nvPr/>
                </p:nvSpPr>
                <p:spPr bwMode="hidden">
                  <a:xfrm rot="20519637" flipH="1">
                    <a:off x="721" y="1812"/>
                    <a:ext cx="1677" cy="33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40337" name="Freeform 49"/>
                  <p:cNvSpPr>
                    <a:spLocks/>
                  </p:cNvSpPr>
                  <p:nvPr/>
                </p:nvSpPr>
                <p:spPr bwMode="hidden">
                  <a:xfrm rot="20519637" flipH="1">
                    <a:off x="-74" y="2212"/>
                    <a:ext cx="900" cy="52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21551" name="Group 50"/>
                <p:cNvGrpSpPr>
                  <a:grpSpLocks/>
                </p:cNvGrpSpPr>
                <p:nvPr/>
              </p:nvGrpSpPr>
              <p:grpSpPr bwMode="auto">
                <a:xfrm>
                  <a:off x="3153" y="613"/>
                  <a:ext cx="918" cy="257"/>
                  <a:chOff x="22" y="1591"/>
                  <a:chExt cx="2342" cy="657"/>
                </a:xfrm>
              </p:grpSpPr>
              <p:sp>
                <p:nvSpPr>
                  <p:cNvPr id="140339" name="Freeform 51"/>
                  <p:cNvSpPr>
                    <a:spLocks/>
                  </p:cNvSpPr>
                  <p:nvPr/>
                </p:nvSpPr>
                <p:spPr bwMode="hidden">
                  <a:xfrm rot="21136207" flipH="1">
                    <a:off x="819" y="1589"/>
                    <a:ext cx="1544" cy="313"/>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40340" name="Freeform 52"/>
                  <p:cNvSpPr>
                    <a:spLocks/>
                  </p:cNvSpPr>
                  <p:nvPr/>
                </p:nvSpPr>
                <p:spPr bwMode="hidden">
                  <a:xfrm rot="21136207" flipH="1">
                    <a:off x="21" y="1757"/>
                    <a:ext cx="829" cy="490"/>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21552" name="Group 53"/>
                <p:cNvGrpSpPr>
                  <a:grpSpLocks/>
                </p:cNvGrpSpPr>
                <p:nvPr/>
              </p:nvGrpSpPr>
              <p:grpSpPr bwMode="auto">
                <a:xfrm>
                  <a:off x="3218" y="556"/>
                  <a:ext cx="843" cy="134"/>
                  <a:chOff x="189" y="1446"/>
                  <a:chExt cx="2150" cy="343"/>
                </a:xfrm>
              </p:grpSpPr>
              <p:sp>
                <p:nvSpPr>
                  <p:cNvPr id="140342" name="Freeform 54"/>
                  <p:cNvSpPr>
                    <a:spLocks/>
                  </p:cNvSpPr>
                  <p:nvPr/>
                </p:nvSpPr>
                <p:spPr bwMode="hidden">
                  <a:xfrm rot="84182" flipH="1">
                    <a:off x="935" y="1463"/>
                    <a:ext cx="1404" cy="220"/>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40343" name="Freeform 55"/>
                  <p:cNvSpPr>
                    <a:spLocks/>
                  </p:cNvSpPr>
                  <p:nvPr/>
                </p:nvSpPr>
                <p:spPr bwMode="hidden">
                  <a:xfrm rot="84182" flipH="1">
                    <a:off x="189" y="1444"/>
                    <a:ext cx="755" cy="34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21553" name="Group 56"/>
                <p:cNvGrpSpPr>
                  <a:grpSpLocks/>
                </p:cNvGrpSpPr>
                <p:nvPr/>
              </p:nvGrpSpPr>
              <p:grpSpPr bwMode="auto">
                <a:xfrm>
                  <a:off x="3342" y="418"/>
                  <a:ext cx="737" cy="167"/>
                  <a:chOff x="505" y="1094"/>
                  <a:chExt cx="1879" cy="427"/>
                </a:xfrm>
              </p:grpSpPr>
              <p:sp>
                <p:nvSpPr>
                  <p:cNvPr id="140345" name="Freeform 57"/>
                  <p:cNvSpPr>
                    <a:spLocks/>
                  </p:cNvSpPr>
                  <p:nvPr/>
                </p:nvSpPr>
                <p:spPr bwMode="hidden">
                  <a:xfrm rot="802576" flipH="1">
                    <a:off x="1151" y="1306"/>
                    <a:ext cx="1234" cy="21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40346" name="Freeform 58"/>
                  <p:cNvSpPr>
                    <a:spLocks/>
                  </p:cNvSpPr>
                  <p:nvPr/>
                </p:nvSpPr>
                <p:spPr bwMode="hidden">
                  <a:xfrm rot="802576" flipH="1">
                    <a:off x="505" y="1095"/>
                    <a:ext cx="662" cy="33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ru-RU"/>
                  </a:p>
                </p:txBody>
              </p:sp>
            </p:grpSp>
            <p:grpSp>
              <p:nvGrpSpPr>
                <p:cNvPr id="21554" name="Group 59"/>
                <p:cNvGrpSpPr>
                  <a:grpSpLocks/>
                </p:cNvGrpSpPr>
                <p:nvPr/>
              </p:nvGrpSpPr>
              <p:grpSpPr bwMode="auto">
                <a:xfrm>
                  <a:off x="3386" y="341"/>
                  <a:ext cx="725" cy="218"/>
                  <a:chOff x="616" y="899"/>
                  <a:chExt cx="1850" cy="554"/>
                </a:xfrm>
              </p:grpSpPr>
              <p:sp>
                <p:nvSpPr>
                  <p:cNvPr id="140348" name="Freeform 60"/>
                  <p:cNvSpPr>
                    <a:spLocks/>
                  </p:cNvSpPr>
                  <p:nvPr/>
                </p:nvSpPr>
                <p:spPr bwMode="hidden">
                  <a:xfrm rot="1277471" flipH="1">
                    <a:off x="1231" y="1237"/>
                    <a:ext cx="1235" cy="216"/>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40349" name="Freeform 61"/>
                  <p:cNvSpPr>
                    <a:spLocks/>
                  </p:cNvSpPr>
                  <p:nvPr/>
                </p:nvSpPr>
                <p:spPr bwMode="hidden">
                  <a:xfrm rot="1277471" flipH="1">
                    <a:off x="615" y="898"/>
                    <a:ext cx="662" cy="33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ru-RU"/>
                  </a:p>
                </p:txBody>
              </p:sp>
            </p:grpSp>
            <p:grpSp>
              <p:nvGrpSpPr>
                <p:cNvPr id="21555" name="Group 62"/>
                <p:cNvGrpSpPr>
                  <a:grpSpLocks/>
                </p:cNvGrpSpPr>
                <p:nvPr/>
              </p:nvGrpSpPr>
              <p:grpSpPr bwMode="auto">
                <a:xfrm>
                  <a:off x="3472" y="231"/>
                  <a:ext cx="693" cy="291"/>
                  <a:chOff x="3472" y="231"/>
                  <a:chExt cx="693" cy="291"/>
                </a:xfrm>
              </p:grpSpPr>
              <p:sp>
                <p:nvSpPr>
                  <p:cNvPr id="140351" name="Freeform 63"/>
                  <p:cNvSpPr>
                    <a:spLocks/>
                  </p:cNvSpPr>
                  <p:nvPr/>
                </p:nvSpPr>
                <p:spPr bwMode="hidden">
                  <a:xfrm rot="2028410" flipH="1">
                    <a:off x="3680" y="438"/>
                    <a:ext cx="484" cy="8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40352" name="Freeform 64"/>
                  <p:cNvSpPr>
                    <a:spLocks/>
                  </p:cNvSpPr>
                  <p:nvPr/>
                </p:nvSpPr>
                <p:spPr bwMode="hidden">
                  <a:xfrm rot="2028410" flipH="1">
                    <a:off x="3472" y="230"/>
                    <a:ext cx="260" cy="132"/>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ru-RU"/>
                  </a:p>
                </p:txBody>
              </p:sp>
            </p:grpSp>
            <p:grpSp>
              <p:nvGrpSpPr>
                <p:cNvPr id="21556" name="Group 65"/>
                <p:cNvGrpSpPr>
                  <a:grpSpLocks/>
                </p:cNvGrpSpPr>
                <p:nvPr/>
              </p:nvGrpSpPr>
              <p:grpSpPr bwMode="auto">
                <a:xfrm>
                  <a:off x="3554" y="118"/>
                  <a:ext cx="664" cy="349"/>
                  <a:chOff x="3554" y="118"/>
                  <a:chExt cx="664" cy="349"/>
                </a:xfrm>
              </p:grpSpPr>
              <p:sp>
                <p:nvSpPr>
                  <p:cNvPr id="140354" name="Freeform 66"/>
                  <p:cNvSpPr>
                    <a:spLocks/>
                  </p:cNvSpPr>
                  <p:nvPr/>
                </p:nvSpPr>
                <p:spPr bwMode="hidden">
                  <a:xfrm rot="2664424" flipH="1">
                    <a:off x="3728" y="383"/>
                    <a:ext cx="490" cy="8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40355" name="Freeform 67"/>
                  <p:cNvSpPr>
                    <a:spLocks/>
                  </p:cNvSpPr>
                  <p:nvPr/>
                </p:nvSpPr>
                <p:spPr bwMode="hidden">
                  <a:xfrm rot="2664424" flipH="1">
                    <a:off x="3554" y="118"/>
                    <a:ext cx="263" cy="132"/>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ru-RU"/>
                  </a:p>
                </p:txBody>
              </p:sp>
            </p:grpSp>
            <p:grpSp>
              <p:nvGrpSpPr>
                <p:cNvPr id="21557" name="Group 68"/>
                <p:cNvGrpSpPr>
                  <a:grpSpLocks/>
                </p:cNvGrpSpPr>
                <p:nvPr/>
              </p:nvGrpSpPr>
              <p:grpSpPr bwMode="auto">
                <a:xfrm>
                  <a:off x="3784" y="30"/>
                  <a:ext cx="305" cy="593"/>
                  <a:chOff x="1633" y="104"/>
                  <a:chExt cx="778" cy="1512"/>
                </a:xfrm>
              </p:grpSpPr>
              <p:sp>
                <p:nvSpPr>
                  <p:cNvPr id="140357" name="Freeform 69"/>
                  <p:cNvSpPr>
                    <a:spLocks/>
                  </p:cNvSpPr>
                  <p:nvPr/>
                </p:nvSpPr>
                <p:spPr bwMode="hidden">
                  <a:xfrm rot="3473776" flipH="1">
                    <a:off x="1752" y="958"/>
                    <a:ext cx="1101" cy="217"/>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40358" name="Freeform 70"/>
                  <p:cNvSpPr>
                    <a:spLocks/>
                  </p:cNvSpPr>
                  <p:nvPr/>
                </p:nvSpPr>
                <p:spPr bwMode="hidden">
                  <a:xfrm rot="3473776" flipH="1">
                    <a:off x="1505" y="231"/>
                    <a:ext cx="591" cy="337"/>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ru-RU"/>
                  </a:p>
                </p:txBody>
              </p:sp>
            </p:grpSp>
            <p:grpSp>
              <p:nvGrpSpPr>
                <p:cNvPr id="21558" name="Group 71"/>
                <p:cNvGrpSpPr>
                  <a:grpSpLocks/>
                </p:cNvGrpSpPr>
                <p:nvPr/>
              </p:nvGrpSpPr>
              <p:grpSpPr bwMode="auto">
                <a:xfrm>
                  <a:off x="3903" y="0"/>
                  <a:ext cx="248" cy="601"/>
                  <a:chOff x="1935" y="28"/>
                  <a:chExt cx="634" cy="1534"/>
                </a:xfrm>
              </p:grpSpPr>
              <p:sp>
                <p:nvSpPr>
                  <p:cNvPr id="140360" name="Freeform 72"/>
                  <p:cNvSpPr>
                    <a:spLocks/>
                  </p:cNvSpPr>
                  <p:nvPr/>
                </p:nvSpPr>
                <p:spPr bwMode="hidden">
                  <a:xfrm rot="4126480" flipH="1">
                    <a:off x="1932" y="924"/>
                    <a:ext cx="1059" cy="21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40361" name="Freeform 73"/>
                  <p:cNvSpPr>
                    <a:spLocks/>
                  </p:cNvSpPr>
                  <p:nvPr/>
                </p:nvSpPr>
                <p:spPr bwMode="hidden">
                  <a:xfrm rot="4126480" flipH="1">
                    <a:off x="1820" y="144"/>
                    <a:ext cx="570" cy="338"/>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ru-RU"/>
                  </a:p>
                </p:txBody>
              </p:sp>
            </p:grpSp>
            <p:grpSp>
              <p:nvGrpSpPr>
                <p:cNvPr id="21559" name="Group 74"/>
                <p:cNvGrpSpPr>
                  <a:grpSpLocks/>
                </p:cNvGrpSpPr>
                <p:nvPr/>
              </p:nvGrpSpPr>
              <p:grpSpPr bwMode="auto">
                <a:xfrm>
                  <a:off x="4251" y="252"/>
                  <a:ext cx="723" cy="222"/>
                  <a:chOff x="2822" y="672"/>
                  <a:chExt cx="1845" cy="566"/>
                </a:xfrm>
              </p:grpSpPr>
              <p:sp>
                <p:nvSpPr>
                  <p:cNvPr id="140363" name="Freeform 75"/>
                  <p:cNvSpPr>
                    <a:spLocks/>
                  </p:cNvSpPr>
                  <p:nvPr/>
                </p:nvSpPr>
                <p:spPr bwMode="hidden">
                  <a:xfrm rot="-1325434">
                    <a:off x="2820" y="1022"/>
                    <a:ext cx="1232" cy="216"/>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40364" name="Freeform 76"/>
                  <p:cNvSpPr>
                    <a:spLocks/>
                  </p:cNvSpPr>
                  <p:nvPr/>
                </p:nvSpPr>
                <p:spPr bwMode="hidden">
                  <a:xfrm rot="-1325434">
                    <a:off x="4003" y="673"/>
                    <a:ext cx="662" cy="337"/>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grpSp>
              <p:nvGrpSpPr>
                <p:cNvPr id="21560" name="Group 77"/>
                <p:cNvGrpSpPr>
                  <a:grpSpLocks/>
                </p:cNvGrpSpPr>
                <p:nvPr/>
              </p:nvGrpSpPr>
              <p:grpSpPr bwMode="auto">
                <a:xfrm>
                  <a:off x="4196" y="163"/>
                  <a:ext cx="699" cy="282"/>
                  <a:chOff x="2683" y="445"/>
                  <a:chExt cx="1781" cy="717"/>
                </a:xfrm>
              </p:grpSpPr>
              <p:sp>
                <p:nvSpPr>
                  <p:cNvPr id="140366" name="Freeform 78"/>
                  <p:cNvSpPr>
                    <a:spLocks/>
                  </p:cNvSpPr>
                  <p:nvPr/>
                </p:nvSpPr>
                <p:spPr bwMode="hidden">
                  <a:xfrm rot="-1921064">
                    <a:off x="2682" y="946"/>
                    <a:ext cx="1233" cy="216"/>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40367" name="Freeform 79"/>
                  <p:cNvSpPr>
                    <a:spLocks/>
                  </p:cNvSpPr>
                  <p:nvPr/>
                </p:nvSpPr>
                <p:spPr bwMode="hidden">
                  <a:xfrm rot="-1921064">
                    <a:off x="3801" y="444"/>
                    <a:ext cx="661" cy="33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sp>
              <p:nvSpPr>
                <p:cNvPr id="140368" name="Freeform 80"/>
                <p:cNvSpPr>
                  <a:spLocks/>
                </p:cNvSpPr>
                <p:nvPr/>
              </p:nvSpPr>
              <p:spPr bwMode="hidden">
                <a:xfrm rot="4578755" flipH="1">
                  <a:off x="3968" y="372"/>
                  <a:ext cx="403" cy="57"/>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a:noFill/>
                  <a:round/>
                  <a:headEnd/>
                  <a:tailEnd/>
                </a:ln>
                <a:effectLst/>
              </p:spPr>
              <p:txBody>
                <a:bodyPr wrap="none" anchor="ctr"/>
                <a:lstStyle/>
                <a:p>
                  <a:pPr>
                    <a:defRPr/>
                  </a:pPr>
                  <a:endParaRPr lang="ru-RU"/>
                </a:p>
              </p:txBody>
            </p:sp>
            <p:sp>
              <p:nvSpPr>
                <p:cNvPr id="140369" name="Freeform 81"/>
                <p:cNvSpPr>
                  <a:spLocks/>
                </p:cNvSpPr>
                <p:nvPr/>
              </p:nvSpPr>
              <p:spPr bwMode="hidden">
                <a:xfrm rot="4578755" flipH="1">
                  <a:off x="3977" y="77"/>
                  <a:ext cx="216" cy="91"/>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ru-RU"/>
                </a:p>
              </p:txBody>
            </p:sp>
            <p:grpSp>
              <p:nvGrpSpPr>
                <p:cNvPr id="21563" name="Group 82"/>
                <p:cNvGrpSpPr>
                  <a:grpSpLocks/>
                </p:cNvGrpSpPr>
                <p:nvPr/>
              </p:nvGrpSpPr>
              <p:grpSpPr bwMode="auto">
                <a:xfrm>
                  <a:off x="4242" y="5"/>
                  <a:ext cx="251" cy="596"/>
                  <a:chOff x="2800" y="41"/>
                  <a:chExt cx="640" cy="1520"/>
                </a:xfrm>
              </p:grpSpPr>
              <p:sp>
                <p:nvSpPr>
                  <p:cNvPr id="140371" name="Freeform 83"/>
                  <p:cNvSpPr>
                    <a:spLocks/>
                  </p:cNvSpPr>
                  <p:nvPr/>
                </p:nvSpPr>
                <p:spPr bwMode="hidden">
                  <a:xfrm rot="-3857755">
                    <a:off x="2362" y="936"/>
                    <a:ext cx="1061" cy="186"/>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40372" name="Freeform 84"/>
                  <p:cNvSpPr>
                    <a:spLocks/>
                  </p:cNvSpPr>
                  <p:nvPr/>
                </p:nvSpPr>
                <p:spPr bwMode="hidden">
                  <a:xfrm rot="-3857755">
                    <a:off x="3011" y="181"/>
                    <a:ext cx="569" cy="288"/>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grpSp>
              <p:nvGrpSpPr>
                <p:cNvPr id="21564" name="Group 85"/>
                <p:cNvGrpSpPr>
                  <a:grpSpLocks/>
                </p:cNvGrpSpPr>
                <p:nvPr/>
              </p:nvGrpSpPr>
              <p:grpSpPr bwMode="auto">
                <a:xfrm>
                  <a:off x="4295" y="53"/>
                  <a:ext cx="398" cy="574"/>
                  <a:chOff x="2934" y="163"/>
                  <a:chExt cx="1017" cy="1464"/>
                </a:xfrm>
              </p:grpSpPr>
              <p:sp>
                <p:nvSpPr>
                  <p:cNvPr id="140374" name="Freeform 86"/>
                  <p:cNvSpPr>
                    <a:spLocks/>
                  </p:cNvSpPr>
                  <p:nvPr/>
                </p:nvSpPr>
                <p:spPr bwMode="hidden">
                  <a:xfrm rot="-2777260">
                    <a:off x="2493" y="915"/>
                    <a:ext cx="1154" cy="270"/>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40375" name="Freeform 87"/>
                  <p:cNvSpPr>
                    <a:spLocks/>
                  </p:cNvSpPr>
                  <p:nvPr/>
                </p:nvSpPr>
                <p:spPr bwMode="hidden">
                  <a:xfrm rot="-2777260">
                    <a:off x="3431" y="262"/>
                    <a:ext cx="619" cy="422"/>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grpSp>
              <p:nvGrpSpPr>
                <p:cNvPr id="21565" name="Group 88"/>
                <p:cNvGrpSpPr>
                  <a:grpSpLocks/>
                </p:cNvGrpSpPr>
                <p:nvPr/>
              </p:nvGrpSpPr>
              <p:grpSpPr bwMode="auto">
                <a:xfrm>
                  <a:off x="4215" y="2"/>
                  <a:ext cx="95" cy="567"/>
                  <a:chOff x="2730" y="32"/>
                  <a:chExt cx="243" cy="1448"/>
                </a:xfrm>
              </p:grpSpPr>
              <p:sp>
                <p:nvSpPr>
                  <p:cNvPr id="140377" name="Freeform 89"/>
                  <p:cNvSpPr>
                    <a:spLocks/>
                  </p:cNvSpPr>
                  <p:nvPr/>
                </p:nvSpPr>
                <p:spPr bwMode="hidden">
                  <a:xfrm rot="-4903748">
                    <a:off x="2297" y="959"/>
                    <a:ext cx="954" cy="87"/>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40378" name="Freeform 90"/>
                  <p:cNvSpPr>
                    <a:spLocks/>
                  </p:cNvSpPr>
                  <p:nvPr/>
                </p:nvSpPr>
                <p:spPr bwMode="hidden">
                  <a:xfrm rot="-4903748">
                    <a:off x="2650" y="222"/>
                    <a:ext cx="511" cy="133"/>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ru-RU"/>
                  </a:p>
                </p:txBody>
              </p:sp>
            </p:grpSp>
            <p:grpSp>
              <p:nvGrpSpPr>
                <p:cNvPr id="21566" name="Group 91"/>
                <p:cNvGrpSpPr>
                  <a:grpSpLocks/>
                </p:cNvGrpSpPr>
                <p:nvPr/>
              </p:nvGrpSpPr>
              <p:grpSpPr bwMode="auto">
                <a:xfrm>
                  <a:off x="3514" y="683"/>
                  <a:ext cx="425" cy="960"/>
                  <a:chOff x="943" y="1769"/>
                  <a:chExt cx="1085" cy="2450"/>
                </a:xfrm>
              </p:grpSpPr>
              <p:sp>
                <p:nvSpPr>
                  <p:cNvPr id="140380" name="Freeform 92"/>
                  <p:cNvSpPr>
                    <a:spLocks/>
                  </p:cNvSpPr>
                  <p:nvPr/>
                </p:nvSpPr>
                <p:spPr bwMode="hidden">
                  <a:xfrm rot="18335692" flipH="1">
                    <a:off x="1009" y="2474"/>
                    <a:ext cx="1724" cy="313"/>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40381" name="Freeform 93"/>
                  <p:cNvSpPr>
                    <a:spLocks/>
                  </p:cNvSpPr>
                  <p:nvPr/>
                </p:nvSpPr>
                <p:spPr bwMode="hidden">
                  <a:xfrm rot="18335692" flipH="1">
                    <a:off x="725" y="3509"/>
                    <a:ext cx="925" cy="48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21567" name="Group 94"/>
                <p:cNvGrpSpPr>
                  <a:grpSpLocks/>
                </p:cNvGrpSpPr>
                <p:nvPr/>
              </p:nvGrpSpPr>
              <p:grpSpPr bwMode="auto">
                <a:xfrm>
                  <a:off x="3715" y="748"/>
                  <a:ext cx="300" cy="930"/>
                  <a:chOff x="1455" y="1936"/>
                  <a:chExt cx="766" cy="2373"/>
                </a:xfrm>
              </p:grpSpPr>
              <p:sp>
                <p:nvSpPr>
                  <p:cNvPr id="140383" name="Freeform 95"/>
                  <p:cNvSpPr>
                    <a:spLocks/>
                  </p:cNvSpPr>
                  <p:nvPr/>
                </p:nvSpPr>
                <p:spPr bwMode="hidden">
                  <a:xfrm rot="17542885" flipH="1">
                    <a:off x="1268" y="2577"/>
                    <a:ext cx="1594" cy="313"/>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40384" name="Freeform 96"/>
                  <p:cNvSpPr>
                    <a:spLocks/>
                  </p:cNvSpPr>
                  <p:nvPr/>
                </p:nvSpPr>
                <p:spPr bwMode="hidden">
                  <a:xfrm rot="17542885" flipH="1">
                    <a:off x="1274" y="3635"/>
                    <a:ext cx="854" cy="48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21568" name="Group 97"/>
                <p:cNvGrpSpPr>
                  <a:grpSpLocks/>
                </p:cNvGrpSpPr>
                <p:nvPr/>
              </p:nvGrpSpPr>
              <p:grpSpPr bwMode="auto">
                <a:xfrm rot="88588">
                  <a:off x="3923" y="769"/>
                  <a:ext cx="180" cy="913"/>
                  <a:chOff x="1956" y="1990"/>
                  <a:chExt cx="492" cy="2604"/>
                </a:xfrm>
              </p:grpSpPr>
              <p:sp>
                <p:nvSpPr>
                  <p:cNvPr id="140386" name="Freeform 98"/>
                  <p:cNvSpPr>
                    <a:spLocks/>
                  </p:cNvSpPr>
                  <p:nvPr/>
                </p:nvSpPr>
                <p:spPr bwMode="hidden">
                  <a:xfrm rot="16782062" flipH="1">
                    <a:off x="1438" y="2692"/>
                    <a:ext cx="1712" cy="30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ru-RU"/>
                  </a:p>
                </p:txBody>
              </p:sp>
              <p:sp>
                <p:nvSpPr>
                  <p:cNvPr id="140387" name="Freeform 99"/>
                  <p:cNvSpPr>
                    <a:spLocks/>
                  </p:cNvSpPr>
                  <p:nvPr/>
                </p:nvSpPr>
                <p:spPr bwMode="hidden">
                  <a:xfrm rot="16782062" flipH="1">
                    <a:off x="1730" y="3897"/>
                    <a:ext cx="917" cy="471"/>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21569" name="Group 100"/>
                <p:cNvGrpSpPr>
                  <a:grpSpLocks/>
                </p:cNvGrpSpPr>
                <p:nvPr/>
              </p:nvGrpSpPr>
              <p:grpSpPr bwMode="auto">
                <a:xfrm>
                  <a:off x="4451" y="662"/>
                  <a:ext cx="442" cy="951"/>
                  <a:chOff x="3334" y="1717"/>
                  <a:chExt cx="1125" cy="2426"/>
                </a:xfrm>
              </p:grpSpPr>
              <p:sp>
                <p:nvSpPr>
                  <p:cNvPr id="140389" name="Freeform 101"/>
                  <p:cNvSpPr>
                    <a:spLocks/>
                  </p:cNvSpPr>
                  <p:nvPr/>
                </p:nvSpPr>
                <p:spPr bwMode="hidden">
                  <a:xfrm rot="3144576">
                    <a:off x="2627" y="2423"/>
                    <a:ext cx="1723" cy="31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pPr>
                      <a:defRPr/>
                    </a:pPr>
                    <a:endParaRPr lang="ru-RU"/>
                  </a:p>
                </p:txBody>
              </p:sp>
              <p:sp>
                <p:nvSpPr>
                  <p:cNvPr id="140390" name="Freeform 102"/>
                  <p:cNvSpPr>
                    <a:spLocks/>
                  </p:cNvSpPr>
                  <p:nvPr/>
                </p:nvSpPr>
                <p:spPr bwMode="hidden">
                  <a:xfrm rot="3144576">
                    <a:off x="3752" y="3435"/>
                    <a:ext cx="925" cy="491"/>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21570" name="Group 103"/>
                <p:cNvGrpSpPr>
                  <a:grpSpLocks/>
                </p:cNvGrpSpPr>
                <p:nvPr/>
              </p:nvGrpSpPr>
              <p:grpSpPr bwMode="auto">
                <a:xfrm>
                  <a:off x="4391" y="721"/>
                  <a:ext cx="347" cy="951"/>
                  <a:chOff x="3181" y="1866"/>
                  <a:chExt cx="883" cy="2426"/>
                </a:xfrm>
              </p:grpSpPr>
              <p:sp>
                <p:nvSpPr>
                  <p:cNvPr id="140392" name="Freeform 104"/>
                  <p:cNvSpPr>
                    <a:spLocks/>
                  </p:cNvSpPr>
                  <p:nvPr/>
                </p:nvSpPr>
                <p:spPr bwMode="hidden">
                  <a:xfrm rot="3745735">
                    <a:off x="2506" y="2539"/>
                    <a:ext cx="1649" cy="299"/>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pPr>
                      <a:defRPr/>
                    </a:pPr>
                    <a:endParaRPr lang="ru-RU"/>
                  </a:p>
                </p:txBody>
              </p:sp>
              <p:sp>
                <p:nvSpPr>
                  <p:cNvPr id="140393" name="Freeform 105"/>
                  <p:cNvSpPr>
                    <a:spLocks/>
                  </p:cNvSpPr>
                  <p:nvPr/>
                </p:nvSpPr>
                <p:spPr bwMode="hidden">
                  <a:xfrm rot="3745735">
                    <a:off x="3387" y="3613"/>
                    <a:ext cx="885" cy="46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ru-RU"/>
                  </a:p>
                </p:txBody>
              </p:sp>
            </p:grpSp>
            <p:grpSp>
              <p:nvGrpSpPr>
                <p:cNvPr id="21571" name="Group 106"/>
                <p:cNvGrpSpPr>
                  <a:grpSpLocks/>
                </p:cNvGrpSpPr>
                <p:nvPr/>
              </p:nvGrpSpPr>
              <p:grpSpPr bwMode="auto">
                <a:xfrm>
                  <a:off x="4323" y="767"/>
                  <a:ext cx="243" cy="935"/>
                  <a:chOff x="3006" y="1983"/>
                  <a:chExt cx="619" cy="2386"/>
                </a:xfrm>
              </p:grpSpPr>
              <p:sp>
                <p:nvSpPr>
                  <p:cNvPr id="140395" name="Freeform 107"/>
                  <p:cNvSpPr>
                    <a:spLocks/>
                  </p:cNvSpPr>
                  <p:nvPr/>
                </p:nvSpPr>
                <p:spPr bwMode="hidden">
                  <a:xfrm rot="4286818">
                    <a:off x="2328" y="2659"/>
                    <a:ext cx="1600" cy="24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pPr>
                      <a:defRPr/>
                    </a:pPr>
                    <a:endParaRPr lang="ru-RU"/>
                  </a:p>
                </p:txBody>
              </p:sp>
              <p:sp>
                <p:nvSpPr>
                  <p:cNvPr id="140396" name="Freeform 108"/>
                  <p:cNvSpPr>
                    <a:spLocks/>
                  </p:cNvSpPr>
                  <p:nvPr/>
                </p:nvSpPr>
                <p:spPr bwMode="hidden">
                  <a:xfrm rot="4286818">
                    <a:off x="3001" y="3744"/>
                    <a:ext cx="860" cy="38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a:effectLst/>
                </p:spPr>
                <p:txBody>
                  <a:bodyPr wrap="none" anchor="ctr"/>
                  <a:lstStyle/>
                  <a:p>
                    <a:pPr>
                      <a:defRPr/>
                    </a:pPr>
                    <a:endParaRPr lang="ru-RU"/>
                  </a:p>
                </p:txBody>
              </p:sp>
            </p:grpSp>
            <p:grpSp>
              <p:nvGrpSpPr>
                <p:cNvPr id="21572" name="Group 109"/>
                <p:cNvGrpSpPr>
                  <a:grpSpLocks/>
                </p:cNvGrpSpPr>
                <p:nvPr/>
              </p:nvGrpSpPr>
              <p:grpSpPr bwMode="auto">
                <a:xfrm>
                  <a:off x="4249" y="813"/>
                  <a:ext cx="159" cy="870"/>
                  <a:chOff x="2819" y="2101"/>
                  <a:chExt cx="405" cy="2219"/>
                </a:xfrm>
              </p:grpSpPr>
              <p:sp>
                <p:nvSpPr>
                  <p:cNvPr id="140398" name="Freeform 110"/>
                  <p:cNvSpPr>
                    <a:spLocks/>
                  </p:cNvSpPr>
                  <p:nvPr/>
                </p:nvSpPr>
                <p:spPr bwMode="hidden">
                  <a:xfrm rot="4898956">
                    <a:off x="2208" y="2711"/>
                    <a:ext cx="1469" cy="247"/>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pPr>
                      <a:defRPr/>
                    </a:pPr>
                    <a:endParaRPr lang="ru-RU"/>
                  </a:p>
                </p:txBody>
              </p:sp>
              <p:sp>
                <p:nvSpPr>
                  <p:cNvPr id="140399" name="Freeform 111"/>
                  <p:cNvSpPr>
                    <a:spLocks/>
                  </p:cNvSpPr>
                  <p:nvPr/>
                </p:nvSpPr>
                <p:spPr bwMode="hidden">
                  <a:xfrm rot="4898956">
                    <a:off x="2637" y="3730"/>
                    <a:ext cx="789" cy="38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a:effectLst/>
                </p:spPr>
                <p:txBody>
                  <a:bodyPr wrap="none" anchor="ctr"/>
                  <a:lstStyle/>
                  <a:p>
                    <a:pPr>
                      <a:defRPr/>
                    </a:pPr>
                    <a:endParaRPr lang="ru-RU"/>
                  </a:p>
                </p:txBody>
              </p:sp>
            </p:grpSp>
            <p:grpSp>
              <p:nvGrpSpPr>
                <p:cNvPr id="21573" name="Group 112"/>
                <p:cNvGrpSpPr>
                  <a:grpSpLocks/>
                </p:cNvGrpSpPr>
                <p:nvPr/>
              </p:nvGrpSpPr>
              <p:grpSpPr bwMode="auto">
                <a:xfrm>
                  <a:off x="4045" y="826"/>
                  <a:ext cx="167" cy="857"/>
                  <a:chOff x="2287" y="2135"/>
                  <a:chExt cx="426" cy="2185"/>
                </a:xfrm>
              </p:grpSpPr>
              <p:sp>
                <p:nvSpPr>
                  <p:cNvPr id="140401" name="Freeform 113"/>
                  <p:cNvSpPr>
                    <a:spLocks/>
                  </p:cNvSpPr>
                  <p:nvPr/>
                </p:nvSpPr>
                <p:spPr bwMode="hidden">
                  <a:xfrm rot="5755659">
                    <a:off x="1902" y="2759"/>
                    <a:ext cx="1435" cy="186"/>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5400000" scaled="1"/>
                  </a:gradFill>
                  <a:ln w="9525">
                    <a:noFill/>
                    <a:round/>
                    <a:headEnd/>
                    <a:tailEnd/>
                  </a:ln>
                  <a:effectLst/>
                </p:spPr>
                <p:txBody>
                  <a:bodyPr wrap="none" anchor="ctr"/>
                  <a:lstStyle/>
                  <a:p>
                    <a:pPr>
                      <a:defRPr/>
                    </a:pPr>
                    <a:endParaRPr lang="ru-RU"/>
                  </a:p>
                </p:txBody>
              </p:sp>
              <p:sp>
                <p:nvSpPr>
                  <p:cNvPr id="140402" name="Freeform 114"/>
                  <p:cNvSpPr>
                    <a:spLocks/>
                  </p:cNvSpPr>
                  <p:nvPr/>
                </p:nvSpPr>
                <p:spPr bwMode="hidden">
                  <a:xfrm rot="5755659">
                    <a:off x="2050" y="3786"/>
                    <a:ext cx="770" cy="294"/>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a:effectLst/>
                </p:spPr>
                <p:txBody>
                  <a:bodyPr wrap="none" anchor="ctr"/>
                  <a:lstStyle/>
                  <a:p>
                    <a:pPr>
                      <a:defRPr/>
                    </a:pPr>
                    <a:endParaRPr lang="ru-RU"/>
                  </a:p>
                </p:txBody>
              </p:sp>
            </p:grpSp>
          </p:grpSp>
          <p:sp>
            <p:nvSpPr>
              <p:cNvPr id="140403" name="Freeform 115"/>
              <p:cNvSpPr>
                <a:spLocks/>
              </p:cNvSpPr>
              <p:nvPr/>
            </p:nvSpPr>
            <p:spPr bwMode="hidden">
              <a:xfrm flipH="1">
                <a:off x="3873" y="934"/>
                <a:ext cx="190" cy="580"/>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p:spPr>
            <p:txBody>
              <a:bodyPr wrap="none" anchor="ctr"/>
              <a:lstStyle/>
              <a:p>
                <a:pPr>
                  <a:defRPr/>
                </a:pPr>
                <a:endParaRPr lang="ru-RU"/>
              </a:p>
            </p:txBody>
          </p:sp>
          <p:sp>
            <p:nvSpPr>
              <p:cNvPr id="140404" name="Arc 116"/>
              <p:cNvSpPr>
                <a:spLocks/>
              </p:cNvSpPr>
              <p:nvPr/>
            </p:nvSpPr>
            <p:spPr bwMode="hidden">
              <a:xfrm flipH="1">
                <a:off x="3527" y="725"/>
                <a:ext cx="833" cy="903"/>
              </a:xfrm>
              <a:custGeom>
                <a:avLst/>
                <a:gdLst>
                  <a:gd name="G0" fmla="+- 0 0 0"/>
                  <a:gd name="G1" fmla="+- 20897 0 0"/>
                  <a:gd name="G2" fmla="+- 21600 0 0"/>
                  <a:gd name="T0" fmla="*/ 5467 w 21600"/>
                  <a:gd name="T1" fmla="*/ 0 h 21602"/>
                  <a:gd name="T2" fmla="*/ 21589 w 21600"/>
                  <a:gd name="T3" fmla="*/ 21602 h 21602"/>
                  <a:gd name="T4" fmla="*/ 0 w 21600"/>
                  <a:gd name="T5" fmla="*/ 20897 h 21602"/>
                </a:gdLst>
                <a:ahLst/>
                <a:cxnLst>
                  <a:cxn ang="0">
                    <a:pos x="T0" y="T1"/>
                  </a:cxn>
                  <a:cxn ang="0">
                    <a:pos x="T2" y="T3"/>
                  </a:cxn>
                  <a:cxn ang="0">
                    <a:pos x="T4" y="T5"/>
                  </a:cxn>
                </a:cxnLst>
                <a:rect l="0" t="0" r="r" b="b"/>
                <a:pathLst>
                  <a:path w="21600" h="21602" fill="none" extrusionOk="0">
                    <a:moveTo>
                      <a:pt x="5466" y="0"/>
                    </a:moveTo>
                    <a:cubicBezTo>
                      <a:pt x="14970" y="2486"/>
                      <a:pt x="21600" y="11073"/>
                      <a:pt x="21600" y="20897"/>
                    </a:cubicBezTo>
                    <a:cubicBezTo>
                      <a:pt x="21600" y="21132"/>
                      <a:pt x="21596" y="21367"/>
                      <a:pt x="21588" y="21601"/>
                    </a:cubicBezTo>
                  </a:path>
                  <a:path w="21600" h="21602" stroke="0" extrusionOk="0">
                    <a:moveTo>
                      <a:pt x="5466" y="0"/>
                    </a:moveTo>
                    <a:cubicBezTo>
                      <a:pt x="14970" y="2486"/>
                      <a:pt x="21600" y="11073"/>
                      <a:pt x="21600" y="20897"/>
                    </a:cubicBezTo>
                    <a:cubicBezTo>
                      <a:pt x="21600" y="21132"/>
                      <a:pt x="21596" y="21367"/>
                      <a:pt x="21588" y="21601"/>
                    </a:cubicBezTo>
                    <a:lnTo>
                      <a:pt x="0" y="20897"/>
                    </a:lnTo>
                    <a:close/>
                  </a:path>
                </a:pathLst>
              </a:custGeom>
              <a:noFill/>
              <a:ln w="9525">
                <a:solidFill>
                  <a:schemeClr val="folHlink"/>
                </a:solidFill>
                <a:round/>
                <a:headEnd/>
                <a:tailEnd/>
              </a:ln>
              <a:effectLst/>
            </p:spPr>
            <p:txBody>
              <a:bodyPr wrap="none" anchor="ctr"/>
              <a:lstStyle/>
              <a:p>
                <a:pPr>
                  <a:defRPr/>
                </a:pPr>
                <a:endParaRPr lang="ru-RU"/>
              </a:p>
            </p:txBody>
          </p:sp>
          <p:sp>
            <p:nvSpPr>
              <p:cNvPr id="140405" name="Arc 117"/>
              <p:cNvSpPr>
                <a:spLocks/>
              </p:cNvSpPr>
              <p:nvPr/>
            </p:nvSpPr>
            <p:spPr bwMode="hidden">
              <a:xfrm flipV="1">
                <a:off x="4278" y="179"/>
                <a:ext cx="1007" cy="802"/>
              </a:xfrm>
              <a:custGeom>
                <a:avLst/>
                <a:gdLst>
                  <a:gd name="G0" fmla="+- 17826 0 0"/>
                  <a:gd name="G1" fmla="+- 0 0 0"/>
                  <a:gd name="G2" fmla="+- 21600 0 0"/>
                  <a:gd name="T0" fmla="*/ 36729 w 36729"/>
                  <a:gd name="T1" fmla="*/ 10451 h 21600"/>
                  <a:gd name="T2" fmla="*/ 0 w 36729"/>
                  <a:gd name="T3" fmla="*/ 12197 h 21600"/>
                  <a:gd name="T4" fmla="*/ 17826 w 36729"/>
                  <a:gd name="T5" fmla="*/ 0 h 21600"/>
                </a:gdLst>
                <a:ahLst/>
                <a:cxnLst>
                  <a:cxn ang="0">
                    <a:pos x="T0" y="T1"/>
                  </a:cxn>
                  <a:cxn ang="0">
                    <a:pos x="T2" y="T3"/>
                  </a:cxn>
                  <a:cxn ang="0">
                    <a:pos x="T4" y="T5"/>
                  </a:cxn>
                </a:cxnLst>
                <a:rect l="0" t="0" r="r" b="b"/>
                <a:pathLst>
                  <a:path w="36729" h="21600" fill="none" extrusionOk="0">
                    <a:moveTo>
                      <a:pt x="36729" y="10451"/>
                    </a:moveTo>
                    <a:cubicBezTo>
                      <a:pt x="32926" y="17330"/>
                      <a:pt x="25686" y="21599"/>
                      <a:pt x="17826" y="21600"/>
                    </a:cubicBezTo>
                    <a:cubicBezTo>
                      <a:pt x="10696" y="21600"/>
                      <a:pt x="4025" y="18081"/>
                      <a:pt x="-1" y="12197"/>
                    </a:cubicBezTo>
                  </a:path>
                  <a:path w="36729" h="21600" stroke="0" extrusionOk="0">
                    <a:moveTo>
                      <a:pt x="36729" y="10451"/>
                    </a:moveTo>
                    <a:cubicBezTo>
                      <a:pt x="32926" y="17330"/>
                      <a:pt x="25686" y="21599"/>
                      <a:pt x="17826" y="21600"/>
                    </a:cubicBezTo>
                    <a:cubicBezTo>
                      <a:pt x="10696" y="21600"/>
                      <a:pt x="4025" y="18081"/>
                      <a:pt x="-1" y="12197"/>
                    </a:cubicBezTo>
                    <a:lnTo>
                      <a:pt x="17826" y="0"/>
                    </a:lnTo>
                    <a:close/>
                  </a:path>
                </a:pathLst>
              </a:custGeom>
              <a:noFill/>
              <a:ln w="9525">
                <a:solidFill>
                  <a:schemeClr val="accent1"/>
                </a:solidFill>
                <a:round/>
                <a:headEnd/>
                <a:tailEnd/>
              </a:ln>
              <a:effectLst/>
            </p:spPr>
            <p:txBody>
              <a:bodyPr wrap="none" anchor="ctr"/>
              <a:lstStyle/>
              <a:p>
                <a:pPr>
                  <a:defRPr/>
                </a:pPr>
                <a:endParaRPr lang="ru-RU"/>
              </a:p>
            </p:txBody>
          </p:sp>
          <p:sp>
            <p:nvSpPr>
              <p:cNvPr id="140406" name="Arc 118"/>
              <p:cNvSpPr>
                <a:spLocks/>
              </p:cNvSpPr>
              <p:nvPr/>
            </p:nvSpPr>
            <p:spPr bwMode="hidden">
              <a:xfrm flipH="1">
                <a:off x="3612" y="580"/>
                <a:ext cx="486" cy="933"/>
              </a:xfrm>
              <a:custGeom>
                <a:avLst/>
                <a:gdLst>
                  <a:gd name="G0" fmla="+- 7340 0 0"/>
                  <a:gd name="G1" fmla="+- 21600 0 0"/>
                  <a:gd name="G2" fmla="+- 21600 0 0"/>
                  <a:gd name="T0" fmla="*/ 0 w 28940"/>
                  <a:gd name="T1" fmla="*/ 1285 h 22305"/>
                  <a:gd name="T2" fmla="*/ 28929 w 28940"/>
                  <a:gd name="T3" fmla="*/ 22305 h 22305"/>
                  <a:gd name="T4" fmla="*/ 7340 w 28940"/>
                  <a:gd name="T5" fmla="*/ 21600 h 22305"/>
                </a:gdLst>
                <a:ahLst/>
                <a:cxnLst>
                  <a:cxn ang="0">
                    <a:pos x="T0" y="T1"/>
                  </a:cxn>
                  <a:cxn ang="0">
                    <a:pos x="T2" y="T3"/>
                  </a:cxn>
                  <a:cxn ang="0">
                    <a:pos x="T4" y="T5"/>
                  </a:cxn>
                </a:cxnLst>
                <a:rect l="0" t="0" r="r" b="b"/>
                <a:pathLst>
                  <a:path w="28940" h="22305" fill="none" extrusionOk="0">
                    <a:moveTo>
                      <a:pt x="0" y="1285"/>
                    </a:moveTo>
                    <a:cubicBezTo>
                      <a:pt x="2353" y="434"/>
                      <a:pt x="4837" y="-1"/>
                      <a:pt x="7340" y="0"/>
                    </a:cubicBezTo>
                    <a:cubicBezTo>
                      <a:pt x="19269" y="0"/>
                      <a:pt x="28940" y="9670"/>
                      <a:pt x="28940" y="21600"/>
                    </a:cubicBezTo>
                    <a:cubicBezTo>
                      <a:pt x="28940" y="21835"/>
                      <a:pt x="28936" y="22070"/>
                      <a:pt x="28928" y="22304"/>
                    </a:cubicBezTo>
                  </a:path>
                  <a:path w="28940" h="22305" stroke="0" extrusionOk="0">
                    <a:moveTo>
                      <a:pt x="0" y="1285"/>
                    </a:moveTo>
                    <a:cubicBezTo>
                      <a:pt x="2353" y="434"/>
                      <a:pt x="4837" y="-1"/>
                      <a:pt x="7340" y="0"/>
                    </a:cubicBezTo>
                    <a:cubicBezTo>
                      <a:pt x="19269" y="0"/>
                      <a:pt x="28940" y="9670"/>
                      <a:pt x="28940" y="21600"/>
                    </a:cubicBezTo>
                    <a:cubicBezTo>
                      <a:pt x="28940" y="21835"/>
                      <a:pt x="28936" y="22070"/>
                      <a:pt x="28928" y="22304"/>
                    </a:cubicBezTo>
                    <a:lnTo>
                      <a:pt x="7340" y="21600"/>
                    </a:lnTo>
                    <a:close/>
                  </a:path>
                </a:pathLst>
              </a:custGeom>
              <a:noFill/>
              <a:ln w="9525">
                <a:solidFill>
                  <a:schemeClr val="accent1"/>
                </a:solidFill>
                <a:round/>
                <a:headEnd/>
                <a:tailEnd/>
              </a:ln>
              <a:effectLst/>
            </p:spPr>
            <p:txBody>
              <a:bodyPr wrap="none" anchor="ctr"/>
              <a:lstStyle/>
              <a:p>
                <a:pPr>
                  <a:defRPr/>
                </a:pPr>
                <a:endParaRPr lang="ru-RU"/>
              </a:p>
            </p:txBody>
          </p:sp>
          <p:sp>
            <p:nvSpPr>
              <p:cNvPr id="140407" name="Arc 119"/>
              <p:cNvSpPr>
                <a:spLocks/>
              </p:cNvSpPr>
              <p:nvPr/>
            </p:nvSpPr>
            <p:spPr bwMode="hidden">
              <a:xfrm flipH="1">
                <a:off x="3267" y="628"/>
                <a:ext cx="791" cy="931"/>
              </a:xfrm>
              <a:custGeom>
                <a:avLst/>
                <a:gdLst>
                  <a:gd name="G0" fmla="+- 8873 0 0"/>
                  <a:gd name="G1" fmla="+- 21600 0 0"/>
                  <a:gd name="G2" fmla="+- 21600 0 0"/>
                  <a:gd name="T0" fmla="*/ 0 w 30473"/>
                  <a:gd name="T1" fmla="*/ 1907 h 22305"/>
                  <a:gd name="T2" fmla="*/ 30462 w 30473"/>
                  <a:gd name="T3" fmla="*/ 22305 h 22305"/>
                  <a:gd name="T4" fmla="*/ 8873 w 30473"/>
                  <a:gd name="T5" fmla="*/ 21600 h 22305"/>
                </a:gdLst>
                <a:ahLst/>
                <a:cxnLst>
                  <a:cxn ang="0">
                    <a:pos x="T0" y="T1"/>
                  </a:cxn>
                  <a:cxn ang="0">
                    <a:pos x="T2" y="T3"/>
                  </a:cxn>
                  <a:cxn ang="0">
                    <a:pos x="T4" y="T5"/>
                  </a:cxn>
                </a:cxnLst>
                <a:rect l="0" t="0" r="r" b="b"/>
                <a:pathLst>
                  <a:path w="30473" h="22305" fill="none" extrusionOk="0">
                    <a:moveTo>
                      <a:pt x="-1" y="1906"/>
                    </a:moveTo>
                    <a:cubicBezTo>
                      <a:pt x="2789" y="649"/>
                      <a:pt x="5813" y="-1"/>
                      <a:pt x="8873" y="0"/>
                    </a:cubicBezTo>
                    <a:cubicBezTo>
                      <a:pt x="20802" y="0"/>
                      <a:pt x="30473" y="9670"/>
                      <a:pt x="30473" y="21600"/>
                    </a:cubicBezTo>
                    <a:cubicBezTo>
                      <a:pt x="30473" y="21835"/>
                      <a:pt x="30469" y="22070"/>
                      <a:pt x="30461" y="22304"/>
                    </a:cubicBezTo>
                  </a:path>
                  <a:path w="30473" h="22305" stroke="0" extrusionOk="0">
                    <a:moveTo>
                      <a:pt x="-1" y="1906"/>
                    </a:moveTo>
                    <a:cubicBezTo>
                      <a:pt x="2789" y="649"/>
                      <a:pt x="5813" y="-1"/>
                      <a:pt x="8873" y="0"/>
                    </a:cubicBezTo>
                    <a:cubicBezTo>
                      <a:pt x="20802" y="0"/>
                      <a:pt x="30473" y="9670"/>
                      <a:pt x="30473" y="21600"/>
                    </a:cubicBezTo>
                    <a:cubicBezTo>
                      <a:pt x="30473" y="21835"/>
                      <a:pt x="30469" y="22070"/>
                      <a:pt x="30461" y="22304"/>
                    </a:cubicBezTo>
                    <a:lnTo>
                      <a:pt x="8873" y="21600"/>
                    </a:lnTo>
                    <a:close/>
                  </a:path>
                </a:pathLst>
              </a:custGeom>
              <a:noFill/>
              <a:ln w="9525">
                <a:solidFill>
                  <a:schemeClr val="folHlink"/>
                </a:solidFill>
                <a:round/>
                <a:headEnd/>
                <a:tailEnd/>
              </a:ln>
              <a:effectLst/>
            </p:spPr>
            <p:txBody>
              <a:bodyPr wrap="none" anchor="ctr"/>
              <a:lstStyle/>
              <a:p>
                <a:pPr>
                  <a:defRPr/>
                </a:pPr>
                <a:endParaRPr lang="ru-RU"/>
              </a:p>
            </p:txBody>
          </p:sp>
          <p:sp>
            <p:nvSpPr>
              <p:cNvPr id="140408" name="Arc 120"/>
              <p:cNvSpPr>
                <a:spLocks/>
              </p:cNvSpPr>
              <p:nvPr/>
            </p:nvSpPr>
            <p:spPr bwMode="hidden">
              <a:xfrm flipH="1">
                <a:off x="3197" y="458"/>
                <a:ext cx="932" cy="933"/>
              </a:xfrm>
              <a:custGeom>
                <a:avLst/>
                <a:gdLst>
                  <a:gd name="G0" fmla="+- 12855 0 0"/>
                  <a:gd name="G1" fmla="+- 21600 0 0"/>
                  <a:gd name="G2" fmla="+- 21600 0 0"/>
                  <a:gd name="T0" fmla="*/ 0 w 34455"/>
                  <a:gd name="T1" fmla="*/ 4241 h 22305"/>
                  <a:gd name="T2" fmla="*/ 34444 w 34455"/>
                  <a:gd name="T3" fmla="*/ 22305 h 22305"/>
                  <a:gd name="T4" fmla="*/ 12855 w 34455"/>
                  <a:gd name="T5" fmla="*/ 21600 h 22305"/>
                </a:gdLst>
                <a:ahLst/>
                <a:cxnLst>
                  <a:cxn ang="0">
                    <a:pos x="T0" y="T1"/>
                  </a:cxn>
                  <a:cxn ang="0">
                    <a:pos x="T2" y="T3"/>
                  </a:cxn>
                  <a:cxn ang="0">
                    <a:pos x="T4" y="T5"/>
                  </a:cxn>
                </a:cxnLst>
                <a:rect l="0" t="0" r="r" b="b"/>
                <a:pathLst>
                  <a:path w="34455" h="22305" fill="none" extrusionOk="0">
                    <a:moveTo>
                      <a:pt x="0" y="4241"/>
                    </a:moveTo>
                    <a:cubicBezTo>
                      <a:pt x="3720" y="1486"/>
                      <a:pt x="8226" y="-1"/>
                      <a:pt x="12855" y="0"/>
                    </a:cubicBezTo>
                    <a:cubicBezTo>
                      <a:pt x="24784" y="0"/>
                      <a:pt x="34455" y="9670"/>
                      <a:pt x="34455" y="21600"/>
                    </a:cubicBezTo>
                    <a:cubicBezTo>
                      <a:pt x="34455" y="21835"/>
                      <a:pt x="34451" y="22070"/>
                      <a:pt x="34443" y="22304"/>
                    </a:cubicBezTo>
                  </a:path>
                  <a:path w="34455" h="22305" stroke="0" extrusionOk="0">
                    <a:moveTo>
                      <a:pt x="0" y="4241"/>
                    </a:moveTo>
                    <a:cubicBezTo>
                      <a:pt x="3720" y="1486"/>
                      <a:pt x="8226" y="-1"/>
                      <a:pt x="12855" y="0"/>
                    </a:cubicBezTo>
                    <a:cubicBezTo>
                      <a:pt x="24784" y="0"/>
                      <a:pt x="34455" y="9670"/>
                      <a:pt x="34455" y="21600"/>
                    </a:cubicBezTo>
                    <a:cubicBezTo>
                      <a:pt x="34455" y="21835"/>
                      <a:pt x="34451" y="22070"/>
                      <a:pt x="34443" y="22304"/>
                    </a:cubicBezTo>
                    <a:lnTo>
                      <a:pt x="12855" y="21600"/>
                    </a:lnTo>
                    <a:close/>
                  </a:path>
                </a:pathLst>
              </a:custGeom>
              <a:noFill/>
              <a:ln w="9525">
                <a:solidFill>
                  <a:schemeClr val="folHlink"/>
                </a:solidFill>
                <a:round/>
                <a:headEnd/>
                <a:tailEnd/>
              </a:ln>
              <a:effectLst/>
            </p:spPr>
            <p:txBody>
              <a:bodyPr wrap="none" anchor="ctr"/>
              <a:lstStyle/>
              <a:p>
                <a:pPr>
                  <a:defRPr/>
                </a:pPr>
                <a:endParaRPr lang="ru-RU"/>
              </a:p>
            </p:txBody>
          </p:sp>
          <p:sp>
            <p:nvSpPr>
              <p:cNvPr id="140409" name="Arc 121"/>
              <p:cNvSpPr>
                <a:spLocks/>
              </p:cNvSpPr>
              <p:nvPr/>
            </p:nvSpPr>
            <p:spPr bwMode="hidden">
              <a:xfrm>
                <a:off x="4229" y="589"/>
                <a:ext cx="149" cy="933"/>
              </a:xfrm>
              <a:custGeom>
                <a:avLst/>
                <a:gdLst>
                  <a:gd name="G0" fmla="+- 13212 0 0"/>
                  <a:gd name="G1" fmla="+- 21600 0 0"/>
                  <a:gd name="G2" fmla="+- 21600 0 0"/>
                  <a:gd name="T0" fmla="*/ 0 w 34812"/>
                  <a:gd name="T1" fmla="*/ 4512 h 22305"/>
                  <a:gd name="T2" fmla="*/ 34801 w 34812"/>
                  <a:gd name="T3" fmla="*/ 22305 h 22305"/>
                  <a:gd name="T4" fmla="*/ 13212 w 34812"/>
                  <a:gd name="T5" fmla="*/ 21600 h 22305"/>
                </a:gdLst>
                <a:ahLst/>
                <a:cxnLst>
                  <a:cxn ang="0">
                    <a:pos x="T0" y="T1"/>
                  </a:cxn>
                  <a:cxn ang="0">
                    <a:pos x="T2" y="T3"/>
                  </a:cxn>
                  <a:cxn ang="0">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525">
                <a:solidFill>
                  <a:schemeClr val="accent1"/>
                </a:solidFill>
                <a:round/>
                <a:headEnd/>
                <a:tailEnd/>
              </a:ln>
              <a:effectLst/>
            </p:spPr>
            <p:txBody>
              <a:bodyPr wrap="none" anchor="ctr"/>
              <a:lstStyle/>
              <a:p>
                <a:pPr>
                  <a:defRPr/>
                </a:pPr>
                <a:endParaRPr lang="ru-RU"/>
              </a:p>
            </p:txBody>
          </p:sp>
          <p:sp>
            <p:nvSpPr>
              <p:cNvPr id="140410" name="Arc 122"/>
              <p:cNvSpPr>
                <a:spLocks/>
              </p:cNvSpPr>
              <p:nvPr/>
            </p:nvSpPr>
            <p:spPr bwMode="hidden">
              <a:xfrm>
                <a:off x="4269" y="585"/>
                <a:ext cx="393" cy="933"/>
              </a:xfrm>
              <a:custGeom>
                <a:avLst/>
                <a:gdLst>
                  <a:gd name="G0" fmla="+- 13212 0 0"/>
                  <a:gd name="G1" fmla="+- 21600 0 0"/>
                  <a:gd name="G2" fmla="+- 21600 0 0"/>
                  <a:gd name="T0" fmla="*/ 0 w 34812"/>
                  <a:gd name="T1" fmla="*/ 4512 h 22305"/>
                  <a:gd name="T2" fmla="*/ 34801 w 34812"/>
                  <a:gd name="T3" fmla="*/ 22305 h 22305"/>
                  <a:gd name="T4" fmla="*/ 13212 w 34812"/>
                  <a:gd name="T5" fmla="*/ 21600 h 22305"/>
                </a:gdLst>
                <a:ahLst/>
                <a:cxnLst>
                  <a:cxn ang="0">
                    <a:pos x="T0" y="T1"/>
                  </a:cxn>
                  <a:cxn ang="0">
                    <a:pos x="T2" y="T3"/>
                  </a:cxn>
                  <a:cxn ang="0">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525">
                <a:solidFill>
                  <a:schemeClr val="folHlink"/>
                </a:solidFill>
                <a:round/>
                <a:headEnd/>
                <a:tailEnd/>
              </a:ln>
              <a:effectLst/>
            </p:spPr>
            <p:txBody>
              <a:bodyPr wrap="none" anchor="ctr"/>
              <a:lstStyle/>
              <a:p>
                <a:pPr>
                  <a:defRPr/>
                </a:pPr>
                <a:endParaRPr lang="ru-RU"/>
              </a:p>
            </p:txBody>
          </p:sp>
          <p:sp>
            <p:nvSpPr>
              <p:cNvPr id="140411" name="Arc 123"/>
              <p:cNvSpPr>
                <a:spLocks/>
              </p:cNvSpPr>
              <p:nvPr/>
            </p:nvSpPr>
            <p:spPr bwMode="hidden">
              <a:xfrm>
                <a:off x="4302" y="463"/>
                <a:ext cx="559" cy="933"/>
              </a:xfrm>
              <a:custGeom>
                <a:avLst/>
                <a:gdLst>
                  <a:gd name="G0" fmla="+- 13212 0 0"/>
                  <a:gd name="G1" fmla="+- 21600 0 0"/>
                  <a:gd name="G2" fmla="+- 21600 0 0"/>
                  <a:gd name="T0" fmla="*/ 0 w 34812"/>
                  <a:gd name="T1" fmla="*/ 4512 h 22305"/>
                  <a:gd name="T2" fmla="*/ 34801 w 34812"/>
                  <a:gd name="T3" fmla="*/ 22305 h 22305"/>
                  <a:gd name="T4" fmla="*/ 13212 w 34812"/>
                  <a:gd name="T5" fmla="*/ 21600 h 22305"/>
                </a:gdLst>
                <a:ahLst/>
                <a:cxnLst>
                  <a:cxn ang="0">
                    <a:pos x="T0" y="T1"/>
                  </a:cxn>
                  <a:cxn ang="0">
                    <a:pos x="T2" y="T3"/>
                  </a:cxn>
                  <a:cxn ang="0">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525">
                <a:solidFill>
                  <a:schemeClr val="accent1"/>
                </a:solidFill>
                <a:round/>
                <a:headEnd/>
                <a:tailEnd/>
              </a:ln>
              <a:effectLst/>
            </p:spPr>
            <p:txBody>
              <a:bodyPr wrap="none" anchor="ctr"/>
              <a:lstStyle/>
              <a:p>
                <a:pPr>
                  <a:defRPr/>
                </a:pPr>
                <a:endParaRPr lang="ru-RU"/>
              </a:p>
            </p:txBody>
          </p:sp>
          <p:sp>
            <p:nvSpPr>
              <p:cNvPr id="140412" name="Freeform 124"/>
              <p:cNvSpPr>
                <a:spLocks/>
              </p:cNvSpPr>
              <p:nvPr/>
            </p:nvSpPr>
            <p:spPr bwMode="hidden">
              <a:xfrm>
                <a:off x="4410" y="1033"/>
                <a:ext cx="189" cy="580"/>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p:spPr>
            <p:txBody>
              <a:bodyPr wrap="none" anchor="ctr"/>
              <a:lstStyle/>
              <a:p>
                <a:pPr>
                  <a:defRPr/>
                </a:pPr>
                <a:endParaRPr lang="ru-RU"/>
              </a:p>
            </p:txBody>
          </p:sp>
          <p:sp>
            <p:nvSpPr>
              <p:cNvPr id="140413" name="Freeform 125"/>
              <p:cNvSpPr>
                <a:spLocks/>
              </p:cNvSpPr>
              <p:nvPr/>
            </p:nvSpPr>
            <p:spPr bwMode="hidden">
              <a:xfrm rot="19660755" flipV="1">
                <a:off x="4114" y="843"/>
                <a:ext cx="172" cy="327"/>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p:spPr>
            <p:txBody>
              <a:bodyPr wrap="none" anchor="ctr"/>
              <a:lstStyle/>
              <a:p>
                <a:pPr>
                  <a:defRPr/>
                </a:pPr>
                <a:endParaRPr lang="ru-RU"/>
              </a:p>
            </p:txBody>
          </p:sp>
          <p:sp>
            <p:nvSpPr>
              <p:cNvPr id="140414" name="Arc 126"/>
              <p:cNvSpPr>
                <a:spLocks/>
              </p:cNvSpPr>
              <p:nvPr/>
            </p:nvSpPr>
            <p:spPr bwMode="hidden">
              <a:xfrm flipH="1">
                <a:off x="3144" y="319"/>
                <a:ext cx="996" cy="933"/>
              </a:xfrm>
              <a:custGeom>
                <a:avLst/>
                <a:gdLst>
                  <a:gd name="G0" fmla="+- 15230 0 0"/>
                  <a:gd name="G1" fmla="+- 21600 0 0"/>
                  <a:gd name="G2" fmla="+- 21600 0 0"/>
                  <a:gd name="T0" fmla="*/ 0 w 36830"/>
                  <a:gd name="T1" fmla="*/ 6283 h 22305"/>
                  <a:gd name="T2" fmla="*/ 36819 w 36830"/>
                  <a:gd name="T3" fmla="*/ 22305 h 22305"/>
                  <a:gd name="T4" fmla="*/ 15230 w 36830"/>
                  <a:gd name="T5" fmla="*/ 21600 h 22305"/>
                </a:gdLst>
                <a:ahLst/>
                <a:cxnLst>
                  <a:cxn ang="0">
                    <a:pos x="T0" y="T1"/>
                  </a:cxn>
                  <a:cxn ang="0">
                    <a:pos x="T2" y="T3"/>
                  </a:cxn>
                  <a:cxn ang="0">
                    <a:pos x="T4" y="T5"/>
                  </a:cxn>
                </a:cxnLst>
                <a:rect l="0" t="0" r="r" b="b"/>
                <a:pathLst>
                  <a:path w="36830" h="22305" fill="none" extrusionOk="0">
                    <a:moveTo>
                      <a:pt x="0" y="6283"/>
                    </a:moveTo>
                    <a:cubicBezTo>
                      <a:pt x="4047" y="2258"/>
                      <a:pt x="9522" y="-1"/>
                      <a:pt x="15230" y="0"/>
                    </a:cubicBezTo>
                    <a:cubicBezTo>
                      <a:pt x="27159" y="0"/>
                      <a:pt x="36830" y="9670"/>
                      <a:pt x="36830" y="21600"/>
                    </a:cubicBezTo>
                    <a:cubicBezTo>
                      <a:pt x="36830" y="21835"/>
                      <a:pt x="36826" y="22070"/>
                      <a:pt x="36818" y="22304"/>
                    </a:cubicBezTo>
                  </a:path>
                  <a:path w="36830" h="22305" stroke="0" extrusionOk="0">
                    <a:moveTo>
                      <a:pt x="0" y="6283"/>
                    </a:moveTo>
                    <a:cubicBezTo>
                      <a:pt x="4047" y="2258"/>
                      <a:pt x="9522" y="-1"/>
                      <a:pt x="15230" y="0"/>
                    </a:cubicBezTo>
                    <a:cubicBezTo>
                      <a:pt x="27159" y="0"/>
                      <a:pt x="36830" y="9670"/>
                      <a:pt x="36830" y="21600"/>
                    </a:cubicBezTo>
                    <a:cubicBezTo>
                      <a:pt x="36830" y="21835"/>
                      <a:pt x="36826" y="22070"/>
                      <a:pt x="36818" y="22304"/>
                    </a:cubicBezTo>
                    <a:lnTo>
                      <a:pt x="15230" y="21600"/>
                    </a:lnTo>
                    <a:close/>
                  </a:path>
                </a:pathLst>
              </a:custGeom>
              <a:noFill/>
              <a:ln w="9525">
                <a:solidFill>
                  <a:schemeClr val="folHlink"/>
                </a:solidFill>
                <a:round/>
                <a:headEnd/>
                <a:tailEnd/>
              </a:ln>
              <a:effectLst/>
            </p:spPr>
            <p:txBody>
              <a:bodyPr wrap="none" anchor="ctr"/>
              <a:lstStyle/>
              <a:p>
                <a:pPr>
                  <a:defRPr/>
                </a:pPr>
                <a:endParaRPr lang="ru-RU"/>
              </a:p>
            </p:txBody>
          </p:sp>
          <p:sp>
            <p:nvSpPr>
              <p:cNvPr id="140415" name="Arc 127"/>
              <p:cNvSpPr>
                <a:spLocks/>
              </p:cNvSpPr>
              <p:nvPr/>
            </p:nvSpPr>
            <p:spPr bwMode="hidden">
              <a:xfrm flipH="1">
                <a:off x="3426" y="122"/>
                <a:ext cx="724" cy="903"/>
              </a:xfrm>
              <a:custGeom>
                <a:avLst/>
                <a:gdLst>
                  <a:gd name="G0" fmla="+- 18231 0 0"/>
                  <a:gd name="G1" fmla="+- 21600 0 0"/>
                  <a:gd name="G2" fmla="+- 21600 0 0"/>
                  <a:gd name="T0" fmla="*/ 0 w 31881"/>
                  <a:gd name="T1" fmla="*/ 10016 h 21600"/>
                  <a:gd name="T2" fmla="*/ 31881 w 31881"/>
                  <a:gd name="T3" fmla="*/ 4860 h 21600"/>
                  <a:gd name="T4" fmla="*/ 18231 w 31881"/>
                  <a:gd name="T5" fmla="*/ 21600 h 21600"/>
                </a:gdLst>
                <a:ahLst/>
                <a:cxnLst>
                  <a:cxn ang="0">
                    <a:pos x="T0" y="T1"/>
                  </a:cxn>
                  <a:cxn ang="0">
                    <a:pos x="T2" y="T3"/>
                  </a:cxn>
                  <a:cxn ang="0">
                    <a:pos x="T4" y="T5"/>
                  </a:cxn>
                </a:cxnLst>
                <a:rect l="0" t="0" r="r" b="b"/>
                <a:pathLst>
                  <a:path w="31881" h="21600" fill="none" extrusionOk="0">
                    <a:moveTo>
                      <a:pt x="-1" y="10015"/>
                    </a:moveTo>
                    <a:cubicBezTo>
                      <a:pt x="3963" y="3778"/>
                      <a:pt x="10840" y="-1"/>
                      <a:pt x="18231" y="0"/>
                    </a:cubicBezTo>
                    <a:cubicBezTo>
                      <a:pt x="23204" y="0"/>
                      <a:pt x="28026" y="1716"/>
                      <a:pt x="31881" y="4859"/>
                    </a:cubicBezTo>
                  </a:path>
                  <a:path w="31881" h="21600" stroke="0" extrusionOk="0">
                    <a:moveTo>
                      <a:pt x="-1" y="10015"/>
                    </a:moveTo>
                    <a:cubicBezTo>
                      <a:pt x="3963" y="3778"/>
                      <a:pt x="10840" y="-1"/>
                      <a:pt x="18231" y="0"/>
                    </a:cubicBezTo>
                    <a:cubicBezTo>
                      <a:pt x="23204" y="0"/>
                      <a:pt x="28026" y="1716"/>
                      <a:pt x="31881" y="4859"/>
                    </a:cubicBezTo>
                    <a:lnTo>
                      <a:pt x="18231" y="21600"/>
                    </a:lnTo>
                    <a:close/>
                  </a:path>
                </a:pathLst>
              </a:custGeom>
              <a:noFill/>
              <a:ln w="9525">
                <a:solidFill>
                  <a:schemeClr val="accent1"/>
                </a:solidFill>
                <a:round/>
                <a:headEnd/>
                <a:tailEnd/>
              </a:ln>
              <a:effectLst/>
            </p:spPr>
            <p:txBody>
              <a:bodyPr wrap="none" anchor="ctr"/>
              <a:lstStyle/>
              <a:p>
                <a:pPr>
                  <a:defRPr/>
                </a:pPr>
                <a:endParaRPr lang="ru-RU"/>
              </a:p>
            </p:txBody>
          </p:sp>
          <p:sp>
            <p:nvSpPr>
              <p:cNvPr id="140416" name="Arc 128"/>
              <p:cNvSpPr>
                <a:spLocks/>
              </p:cNvSpPr>
              <p:nvPr/>
            </p:nvSpPr>
            <p:spPr bwMode="hidden">
              <a:xfrm>
                <a:off x="4199" y="502"/>
                <a:ext cx="298" cy="903"/>
              </a:xfrm>
              <a:custGeom>
                <a:avLst/>
                <a:gdLst>
                  <a:gd name="G0" fmla="+- 13212 0 0"/>
                  <a:gd name="G1" fmla="+- 21600 0 0"/>
                  <a:gd name="G2" fmla="+- 21600 0 0"/>
                  <a:gd name="T0" fmla="*/ 0 w 31146"/>
                  <a:gd name="T1" fmla="*/ 4512 h 21600"/>
                  <a:gd name="T2" fmla="*/ 31146 w 31146"/>
                  <a:gd name="T3" fmla="*/ 9561 h 21600"/>
                  <a:gd name="T4" fmla="*/ 13212 w 31146"/>
                  <a:gd name="T5" fmla="*/ 21600 h 21600"/>
                </a:gdLst>
                <a:ahLst/>
                <a:cxnLst>
                  <a:cxn ang="0">
                    <a:pos x="T0" y="T1"/>
                  </a:cxn>
                  <a:cxn ang="0">
                    <a:pos x="T2" y="T3"/>
                  </a:cxn>
                  <a:cxn ang="0">
                    <a:pos x="T4" y="T5"/>
                  </a:cxn>
                </a:cxnLst>
                <a:rect l="0" t="0" r="r" b="b"/>
                <a:pathLst>
                  <a:path w="31146" h="21600" fill="none" extrusionOk="0">
                    <a:moveTo>
                      <a:pt x="-1" y="4511"/>
                    </a:moveTo>
                    <a:cubicBezTo>
                      <a:pt x="3783" y="1586"/>
                      <a:pt x="8429" y="-1"/>
                      <a:pt x="13212" y="0"/>
                    </a:cubicBezTo>
                    <a:cubicBezTo>
                      <a:pt x="20409" y="0"/>
                      <a:pt x="27134" y="3585"/>
                      <a:pt x="31145" y="9561"/>
                    </a:cubicBezTo>
                  </a:path>
                  <a:path w="31146" h="21600" stroke="0" extrusionOk="0">
                    <a:moveTo>
                      <a:pt x="-1" y="4511"/>
                    </a:moveTo>
                    <a:cubicBezTo>
                      <a:pt x="3783" y="1586"/>
                      <a:pt x="8429" y="-1"/>
                      <a:pt x="13212" y="0"/>
                    </a:cubicBezTo>
                    <a:cubicBezTo>
                      <a:pt x="20409" y="0"/>
                      <a:pt x="27134" y="3585"/>
                      <a:pt x="31145" y="9561"/>
                    </a:cubicBezTo>
                    <a:lnTo>
                      <a:pt x="13212" y="21600"/>
                    </a:lnTo>
                    <a:close/>
                  </a:path>
                </a:pathLst>
              </a:custGeom>
              <a:noFill/>
              <a:ln w="9525">
                <a:solidFill>
                  <a:schemeClr val="accent2"/>
                </a:solidFill>
                <a:round/>
                <a:headEnd/>
                <a:tailEnd/>
              </a:ln>
              <a:effectLst/>
            </p:spPr>
            <p:txBody>
              <a:bodyPr wrap="none" anchor="ctr"/>
              <a:lstStyle/>
              <a:p>
                <a:pPr>
                  <a:defRPr/>
                </a:pPr>
                <a:endParaRPr lang="ru-RU"/>
              </a:p>
            </p:txBody>
          </p:sp>
          <p:sp>
            <p:nvSpPr>
              <p:cNvPr id="140417" name="Freeform 129"/>
              <p:cNvSpPr>
                <a:spLocks/>
              </p:cNvSpPr>
              <p:nvPr/>
            </p:nvSpPr>
            <p:spPr bwMode="hidden">
              <a:xfrm flipH="1">
                <a:off x="3307" y="981"/>
                <a:ext cx="426" cy="598"/>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pPr>
                  <a:defRPr/>
                </a:pPr>
                <a:endParaRPr lang="ru-RU"/>
              </a:p>
            </p:txBody>
          </p:sp>
          <p:sp>
            <p:nvSpPr>
              <p:cNvPr id="140418" name="Freeform 130"/>
              <p:cNvSpPr>
                <a:spLocks/>
              </p:cNvSpPr>
              <p:nvPr/>
            </p:nvSpPr>
            <p:spPr bwMode="hidden">
              <a:xfrm flipH="1">
                <a:off x="3507" y="350"/>
                <a:ext cx="273" cy="597"/>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pPr>
                  <a:defRPr/>
                </a:pPr>
                <a:endParaRPr lang="ru-RU"/>
              </a:p>
            </p:txBody>
          </p:sp>
          <p:sp>
            <p:nvSpPr>
              <p:cNvPr id="140419" name="Freeform 131"/>
              <p:cNvSpPr>
                <a:spLocks/>
              </p:cNvSpPr>
              <p:nvPr/>
            </p:nvSpPr>
            <p:spPr bwMode="hidden">
              <a:xfrm flipH="1">
                <a:off x="3821" y="172"/>
                <a:ext cx="164" cy="597"/>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pPr>
                  <a:defRPr/>
                </a:pPr>
                <a:endParaRPr lang="ru-RU"/>
              </a:p>
            </p:txBody>
          </p:sp>
          <p:sp>
            <p:nvSpPr>
              <p:cNvPr id="140420" name="Freeform 132"/>
              <p:cNvSpPr>
                <a:spLocks/>
              </p:cNvSpPr>
              <p:nvPr/>
            </p:nvSpPr>
            <p:spPr bwMode="hidden">
              <a:xfrm>
                <a:off x="4841" y="894"/>
                <a:ext cx="395" cy="628"/>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p:spPr>
            <p:txBody>
              <a:bodyPr wrap="none" anchor="ctr"/>
              <a:lstStyle/>
              <a:p>
                <a:pPr>
                  <a:defRPr/>
                </a:pPr>
                <a:endParaRPr lang="ru-RU"/>
              </a:p>
            </p:txBody>
          </p:sp>
          <p:sp>
            <p:nvSpPr>
              <p:cNvPr id="140421" name="Freeform 133"/>
              <p:cNvSpPr>
                <a:spLocks/>
              </p:cNvSpPr>
              <p:nvPr/>
            </p:nvSpPr>
            <p:spPr bwMode="hidden">
              <a:xfrm>
                <a:off x="4636" y="576"/>
                <a:ext cx="594" cy="418"/>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pPr>
                  <a:defRPr/>
                </a:pPr>
                <a:endParaRPr lang="ru-RU"/>
              </a:p>
            </p:txBody>
          </p:sp>
          <p:sp>
            <p:nvSpPr>
              <p:cNvPr id="140422" name="Freeform 134"/>
              <p:cNvSpPr>
                <a:spLocks/>
              </p:cNvSpPr>
              <p:nvPr/>
            </p:nvSpPr>
            <p:spPr bwMode="hidden">
              <a:xfrm>
                <a:off x="4658" y="132"/>
                <a:ext cx="260" cy="561"/>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pPr>
                  <a:defRPr/>
                </a:pPr>
                <a:endParaRPr lang="ru-RU"/>
              </a:p>
            </p:txBody>
          </p:sp>
          <p:sp>
            <p:nvSpPr>
              <p:cNvPr id="140423" name="Freeform 135"/>
              <p:cNvSpPr>
                <a:spLocks/>
              </p:cNvSpPr>
              <p:nvPr/>
            </p:nvSpPr>
            <p:spPr bwMode="hidden">
              <a:xfrm rot="20253369">
                <a:off x="4401" y="599"/>
                <a:ext cx="175" cy="329"/>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p:spPr>
            <p:txBody>
              <a:bodyPr wrap="none" anchor="ctr"/>
              <a:lstStyle/>
              <a:p>
                <a:pPr>
                  <a:defRPr/>
                </a:pPr>
                <a:endParaRPr lang="ru-RU"/>
              </a:p>
            </p:txBody>
          </p:sp>
          <p:sp>
            <p:nvSpPr>
              <p:cNvPr id="140424" name="Freeform 136"/>
              <p:cNvSpPr>
                <a:spLocks/>
              </p:cNvSpPr>
              <p:nvPr/>
            </p:nvSpPr>
            <p:spPr bwMode="hidden">
              <a:xfrm rot="1346631" flipH="1">
                <a:off x="3783" y="589"/>
                <a:ext cx="172" cy="330"/>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p:spPr>
            <p:txBody>
              <a:bodyPr wrap="none" anchor="ctr"/>
              <a:lstStyle/>
              <a:p>
                <a:pPr>
                  <a:defRPr/>
                </a:pPr>
                <a:endParaRPr lang="ru-RU"/>
              </a:p>
            </p:txBody>
          </p:sp>
        </p:grpSp>
      </p:grpSp>
      <p:sp>
        <p:nvSpPr>
          <p:cNvPr id="21507" name="Rectangle 137"/>
          <p:cNvSpPr>
            <a:spLocks noGrp="1" noChangeArrowheads="1"/>
          </p:cNvSpPr>
          <p:nvPr>
            <p:ph type="title"/>
          </p:nvPr>
        </p:nvSpPr>
        <p:spPr bwMode="auto">
          <a:xfrm>
            <a:off x="685800" y="301625"/>
            <a:ext cx="7772400" cy="146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smtClean="0"/>
              <a:t>Образец заголовка</a:t>
            </a:r>
          </a:p>
        </p:txBody>
      </p:sp>
      <p:sp>
        <p:nvSpPr>
          <p:cNvPr id="21508" name="Rectangle 13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140427" name="Rectangle 139"/>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atin typeface="+mn-lt"/>
              </a:defRPr>
            </a:lvl1pPr>
          </a:lstStyle>
          <a:p>
            <a:pPr>
              <a:defRPr/>
            </a:pPr>
            <a:endParaRPr lang="ru-RU"/>
          </a:p>
        </p:txBody>
      </p:sp>
      <p:sp>
        <p:nvSpPr>
          <p:cNvPr id="140428" name="Rectangle 140"/>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mn-lt"/>
              </a:defRPr>
            </a:lvl1pPr>
          </a:lstStyle>
          <a:p>
            <a:pPr>
              <a:defRPr/>
            </a:pPr>
            <a:endParaRPr lang="ru-RU"/>
          </a:p>
        </p:txBody>
      </p:sp>
      <p:sp>
        <p:nvSpPr>
          <p:cNvPr id="140429" name="Rectangle 141"/>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mn-lt"/>
              </a:defRPr>
            </a:lvl1pPr>
          </a:lstStyle>
          <a:p>
            <a:pPr>
              <a:defRPr/>
            </a:pPr>
            <a:fld id="{44719AE1-5EE3-45F4-9354-C6BB65A90835}" type="slidenum">
              <a:rPr lang="ru-RU"/>
              <a:pPr>
                <a:defRPr/>
              </a:pPr>
              <a:t>‹#›</a:t>
            </a:fld>
            <a:endParaRPr lang="ru-RU"/>
          </a:p>
        </p:txBody>
      </p:sp>
    </p:spTree>
  </p:cSld>
  <p:clrMap bg1="dk2" tx1="lt1" bg2="dk1" tx2="lt2" accent1="accent1" accent2="accent2" accent3="accent3" accent4="accent4" accent5="accent5" accent6="accent6" hlink="hlink" folHlink="folHlink"/>
  <p:sldLayoutIdLst>
    <p:sldLayoutId id="2147483720"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Black" pitchFamily="34" charset="0"/>
        </a:defRPr>
      </a:lvl2pPr>
      <a:lvl3pPr algn="l" rtl="0" eaLnBrk="0" fontAlgn="base" hangingPunct="0">
        <a:spcBef>
          <a:spcPct val="0"/>
        </a:spcBef>
        <a:spcAft>
          <a:spcPct val="0"/>
        </a:spcAft>
        <a:defRPr sz="4400">
          <a:solidFill>
            <a:schemeClr val="tx2"/>
          </a:solidFill>
          <a:latin typeface="Arial Black" pitchFamily="34" charset="0"/>
        </a:defRPr>
      </a:lvl3pPr>
      <a:lvl4pPr algn="l" rtl="0" eaLnBrk="0" fontAlgn="base" hangingPunct="0">
        <a:spcBef>
          <a:spcPct val="0"/>
        </a:spcBef>
        <a:spcAft>
          <a:spcPct val="0"/>
        </a:spcAft>
        <a:defRPr sz="4400">
          <a:solidFill>
            <a:schemeClr val="tx2"/>
          </a:solidFill>
          <a:latin typeface="Arial Black" pitchFamily="34" charset="0"/>
        </a:defRPr>
      </a:lvl4pPr>
      <a:lvl5pPr algn="l" rtl="0" eaLnBrk="0" fontAlgn="base" hangingPunct="0">
        <a:spcBef>
          <a:spcPct val="0"/>
        </a:spcBef>
        <a:spcAft>
          <a:spcPct val="0"/>
        </a:spcAft>
        <a:defRPr sz="4400">
          <a:solidFill>
            <a:schemeClr val="tx2"/>
          </a:solidFill>
          <a:latin typeface="Arial Black" pitchFamily="34" charset="0"/>
        </a:defRPr>
      </a:lvl5pPr>
      <a:lvl6pPr marL="457200" algn="l" rtl="0" fontAlgn="base">
        <a:spcBef>
          <a:spcPct val="0"/>
        </a:spcBef>
        <a:spcAft>
          <a:spcPct val="0"/>
        </a:spcAft>
        <a:defRPr sz="4400">
          <a:solidFill>
            <a:schemeClr val="tx2"/>
          </a:solidFill>
          <a:latin typeface="Arial Black" pitchFamily="34" charset="0"/>
        </a:defRPr>
      </a:lvl6pPr>
      <a:lvl7pPr marL="914400" algn="l" rtl="0" fontAlgn="base">
        <a:spcBef>
          <a:spcPct val="0"/>
        </a:spcBef>
        <a:spcAft>
          <a:spcPct val="0"/>
        </a:spcAft>
        <a:defRPr sz="4400">
          <a:solidFill>
            <a:schemeClr val="tx2"/>
          </a:solidFill>
          <a:latin typeface="Arial Black" pitchFamily="34" charset="0"/>
        </a:defRPr>
      </a:lvl7pPr>
      <a:lvl8pPr marL="1371600" algn="l" rtl="0" fontAlgn="base">
        <a:spcBef>
          <a:spcPct val="0"/>
        </a:spcBef>
        <a:spcAft>
          <a:spcPct val="0"/>
        </a:spcAft>
        <a:defRPr sz="4400">
          <a:solidFill>
            <a:schemeClr val="tx2"/>
          </a:solidFill>
          <a:latin typeface="Arial Black" pitchFamily="34" charset="0"/>
        </a:defRPr>
      </a:lvl8pPr>
      <a:lvl9pPr marL="1828800" algn="l" rtl="0" fontAlgn="base">
        <a:spcBef>
          <a:spcPct val="0"/>
        </a:spcBef>
        <a:spcAft>
          <a:spcPct val="0"/>
        </a:spcAft>
        <a:defRPr sz="44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hlink"/>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Font typeface="Times New Roman" pitchFamily="18" charset="0"/>
        <a:buChar char="−"/>
        <a:defRPr sz="2000">
          <a:solidFill>
            <a:schemeClr val="tx1"/>
          </a:solidFill>
          <a:latin typeface="+mn-lt"/>
        </a:defRPr>
      </a:lvl4pPr>
      <a:lvl5pPr marL="2057400" indent="-228600" algn="l" rtl="0" eaLnBrk="0" fontAlgn="base" hangingPunct="0">
        <a:spcBef>
          <a:spcPct val="20000"/>
        </a:spcBef>
        <a:spcAft>
          <a:spcPct val="0"/>
        </a:spcAft>
        <a:buFont typeface="Times New Roman" pitchFamily="18" charset="0"/>
        <a:buChar char="–"/>
        <a:defRPr sz="2000">
          <a:solidFill>
            <a:schemeClr val="tx1"/>
          </a:solidFill>
          <a:latin typeface="+mn-lt"/>
        </a:defRPr>
      </a:lvl5pPr>
      <a:lvl6pPr marL="2514600" indent="-228600" algn="l" rtl="0" fontAlgn="base">
        <a:spcBef>
          <a:spcPct val="20000"/>
        </a:spcBef>
        <a:spcAft>
          <a:spcPct val="0"/>
        </a:spcAft>
        <a:buFont typeface="Times New Roman" pitchFamily="18" charset="0"/>
        <a:buChar char="–"/>
        <a:defRPr sz="2000">
          <a:solidFill>
            <a:schemeClr val="tx1"/>
          </a:solidFill>
          <a:latin typeface="+mn-lt"/>
        </a:defRPr>
      </a:lvl6pPr>
      <a:lvl7pPr marL="2971800" indent="-228600" algn="l" rtl="0" fontAlgn="base">
        <a:spcBef>
          <a:spcPct val="20000"/>
        </a:spcBef>
        <a:spcAft>
          <a:spcPct val="0"/>
        </a:spcAft>
        <a:buFont typeface="Times New Roman" pitchFamily="18" charset="0"/>
        <a:buChar char="–"/>
        <a:defRPr sz="2000">
          <a:solidFill>
            <a:schemeClr val="tx1"/>
          </a:solidFill>
          <a:latin typeface="+mn-lt"/>
        </a:defRPr>
      </a:lvl7pPr>
      <a:lvl8pPr marL="3429000" indent="-228600" algn="l" rtl="0" fontAlgn="base">
        <a:spcBef>
          <a:spcPct val="20000"/>
        </a:spcBef>
        <a:spcAft>
          <a:spcPct val="0"/>
        </a:spcAft>
        <a:buFont typeface="Times New Roman" pitchFamily="18" charset="0"/>
        <a:buChar char="–"/>
        <a:defRPr sz="2000">
          <a:solidFill>
            <a:schemeClr val="tx1"/>
          </a:solidFill>
          <a:latin typeface="+mn-lt"/>
        </a:defRPr>
      </a:lvl8pPr>
      <a:lvl9pPr marL="3886200" indent="-228600" algn="l" rtl="0" fontAlgn="base">
        <a:spcBef>
          <a:spcPct val="20000"/>
        </a:spcBef>
        <a:spcAft>
          <a:spcPct val="0"/>
        </a:spcAft>
        <a:buFont typeface="Times New Roman" pitchFamily="18" charset="0"/>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oleObject" Target="../embeddings/oleObject52.bin"/><Relationship Id="rId3" Type="http://schemas.openxmlformats.org/officeDocument/2006/relationships/oleObject" Target="../embeddings/oleObject42.bin"/><Relationship Id="rId7" Type="http://schemas.openxmlformats.org/officeDocument/2006/relationships/oleObject" Target="../embeddings/oleObject46.bin"/><Relationship Id="rId12"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45.bin"/><Relationship Id="rId11" Type="http://schemas.openxmlformats.org/officeDocument/2006/relationships/oleObject" Target="../embeddings/oleObject50.bin"/><Relationship Id="rId5" Type="http://schemas.openxmlformats.org/officeDocument/2006/relationships/oleObject" Target="../embeddings/oleObject44.bin"/><Relationship Id="rId10" Type="http://schemas.openxmlformats.org/officeDocument/2006/relationships/oleObject" Target="../embeddings/oleObject49.bin"/><Relationship Id="rId4" Type="http://schemas.openxmlformats.org/officeDocument/2006/relationships/oleObject" Target="../embeddings/oleObject43.bin"/><Relationship Id="rId9" Type="http://schemas.openxmlformats.org/officeDocument/2006/relationships/oleObject" Target="../embeddings/oleObject48.bin"/><Relationship Id="rId14" Type="http://schemas.openxmlformats.org/officeDocument/2006/relationships/oleObject" Target="../embeddings/oleObject53.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3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11" Type="http://schemas.openxmlformats.org/officeDocument/2006/relationships/oleObject" Target="../embeddings/oleObject9.bin"/><Relationship Id="rId5" Type="http://schemas.openxmlformats.org/officeDocument/2006/relationships/oleObject" Target="../embeddings/oleObject3.bin"/><Relationship Id="rId10" Type="http://schemas.openxmlformats.org/officeDocument/2006/relationships/oleObject" Target="../embeddings/oleObject8.bin"/><Relationship Id="rId4" Type="http://schemas.openxmlformats.org/officeDocument/2006/relationships/oleObject" Target="../embeddings/oleObject2.bin"/><Relationship Id="rId9" Type="http://schemas.openxmlformats.org/officeDocument/2006/relationships/oleObject" Target="../embeddings/oleObject7.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oleObject" Target="../embeddings/oleObject13.bin"/><Relationship Id="rId7" Type="http://schemas.openxmlformats.org/officeDocument/2006/relationships/oleObject" Target="../embeddings/oleObject17.bin"/><Relationship Id="rId12"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6.bin"/><Relationship Id="rId11" Type="http://schemas.openxmlformats.org/officeDocument/2006/relationships/oleObject" Target="../embeddings/oleObject21.bin"/><Relationship Id="rId5" Type="http://schemas.openxmlformats.org/officeDocument/2006/relationships/oleObject" Target="../embeddings/oleObject15.bin"/><Relationship Id="rId10" Type="http://schemas.openxmlformats.org/officeDocument/2006/relationships/oleObject" Target="../embeddings/oleObject20.bin"/><Relationship Id="rId4" Type="http://schemas.openxmlformats.org/officeDocument/2006/relationships/oleObject" Target="../embeddings/oleObject14.bin"/><Relationship Id="rId9" Type="http://schemas.openxmlformats.org/officeDocument/2006/relationships/oleObject" Target="../embeddings/oleObject19.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oleObject" Target="../embeddings/oleObject33.bin"/><Relationship Id="rId3" Type="http://schemas.openxmlformats.org/officeDocument/2006/relationships/oleObject" Target="../embeddings/oleObject23.bin"/><Relationship Id="rId7" Type="http://schemas.openxmlformats.org/officeDocument/2006/relationships/oleObject" Target="../embeddings/oleObject27.bin"/><Relationship Id="rId12"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26.bin"/><Relationship Id="rId11" Type="http://schemas.openxmlformats.org/officeDocument/2006/relationships/oleObject" Target="../embeddings/oleObject31.bin"/><Relationship Id="rId5" Type="http://schemas.openxmlformats.org/officeDocument/2006/relationships/oleObject" Target="../embeddings/oleObject25.bin"/><Relationship Id="rId15" Type="http://schemas.openxmlformats.org/officeDocument/2006/relationships/oleObject" Target="../embeddings/oleObject35.bin"/><Relationship Id="rId10" Type="http://schemas.openxmlformats.org/officeDocument/2006/relationships/oleObject" Target="../embeddings/oleObject30.bin"/><Relationship Id="rId4" Type="http://schemas.openxmlformats.org/officeDocument/2006/relationships/oleObject" Target="../embeddings/oleObject24.bin"/><Relationship Id="rId9" Type="http://schemas.openxmlformats.org/officeDocument/2006/relationships/oleObject" Target="../embeddings/oleObject29.bin"/><Relationship Id="rId14" Type="http://schemas.openxmlformats.org/officeDocument/2006/relationships/oleObject" Target="../embeddings/oleObject34.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oleObject" Target="../embeddings/oleObject36.bin"/><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39.bin"/><Relationship Id="rId5" Type="http://schemas.openxmlformats.org/officeDocument/2006/relationships/oleObject" Target="../embeddings/oleObject38.bin"/><Relationship Id="rId4" Type="http://schemas.openxmlformats.org/officeDocument/2006/relationships/oleObject" Target="../embeddings/oleObject37.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rgbClr val="FF9933"/>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2627313" y="2565400"/>
            <a:ext cx="5613400" cy="1470025"/>
          </a:xfrm>
        </p:spPr>
        <p:txBody>
          <a:bodyPr/>
          <a:lstStyle/>
          <a:p>
            <a:pPr eaLnBrk="1" hangingPunct="1">
              <a:defRPr/>
            </a:pPr>
            <a:r>
              <a:rPr lang="ru-RU" sz="6000" b="1" u="sng" dirty="0" smtClean="0">
                <a:solidFill>
                  <a:srgbClr val="FFFF00"/>
                </a:solidFill>
                <a:effectLst>
                  <a:outerShdw blurRad="38100" dist="38100" dir="2700000" algn="tl">
                    <a:srgbClr val="000000"/>
                  </a:outerShdw>
                </a:effectLst>
              </a:rPr>
              <a:t>Лекция 9</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ppt_w</p:attrName>
                                        </p:attrNameLst>
                                      </p:cBhvr>
                                      <p:tavLst>
                                        <p:tav tm="0">
                                          <p:val>
                                            <p:strVal val="#ppt_w+.3"/>
                                          </p:val>
                                        </p:tav>
                                        <p:tav tm="100000">
                                          <p:val>
                                            <p:strVal val="#ppt_w"/>
                                          </p:val>
                                        </p:tav>
                                      </p:tavLst>
                                    </p:anim>
                                    <p:anim calcmode="lin" valueType="num">
                                      <p:cBhvr>
                                        <p:cTn id="8" dur="1000" fill="hold"/>
                                        <p:tgtEl>
                                          <p:spTgt spid="4098"/>
                                        </p:tgtEl>
                                        <p:attrNameLst>
                                          <p:attrName>ppt_h</p:attrName>
                                        </p:attrNameLst>
                                      </p:cBhvr>
                                      <p:tavLst>
                                        <p:tav tm="0">
                                          <p:val>
                                            <p:strVal val="#ppt_h"/>
                                          </p:val>
                                        </p:tav>
                                        <p:tav tm="100000">
                                          <p:val>
                                            <p:strVal val="#ppt_h"/>
                                          </p:val>
                                        </p:tav>
                                      </p:tavLst>
                                    </p:anim>
                                    <p:animEffect transition="in" filter="fade">
                                      <p:cBhvr>
                                        <p:cTn id="9" dur="1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58" name="Rectangle 2"/>
          <p:cNvSpPr>
            <a:spLocks noGrp="1" noChangeArrowheads="1"/>
          </p:cNvSpPr>
          <p:nvPr>
            <p:ph type="body" idx="1"/>
          </p:nvPr>
        </p:nvSpPr>
        <p:spPr>
          <a:xfrm>
            <a:off x="0" y="188913"/>
            <a:ext cx="8964613" cy="6480175"/>
          </a:xfrm>
        </p:spPr>
        <p:txBody>
          <a:bodyPr/>
          <a:lstStyle/>
          <a:p>
            <a:pPr algn="just" eaLnBrk="1" hangingPunct="1">
              <a:lnSpc>
                <a:spcPct val="80000"/>
              </a:lnSpc>
              <a:spcBef>
                <a:spcPct val="0"/>
              </a:spcBef>
              <a:buFontTx/>
              <a:buNone/>
            </a:pPr>
            <a:r>
              <a:rPr lang="ru-RU" sz="2800" smtClean="0"/>
              <a:t>        Идея однофакторного дисперсионного анализа перенесена в многофакторный анализ. Более сложными становятся факторный план эксперимента и процедуры вычисления </a:t>
            </a:r>
            <a:r>
              <a:rPr lang="ru-RU" sz="2800" i="1" smtClean="0"/>
              <a:t>MS</a:t>
            </a:r>
            <a:r>
              <a:rPr lang="ru-RU" sz="2800" smtClean="0"/>
              <a:t> эффекта и </a:t>
            </a:r>
            <a:r>
              <a:rPr lang="ru-RU" sz="2800" i="1" smtClean="0"/>
              <a:t>MS</a:t>
            </a:r>
            <a:r>
              <a:rPr lang="ru-RU" sz="2800" smtClean="0"/>
              <a:t> ошибки. Так, например, для двухфакторного дисперсионного анализа факторный план можно представить в виде табл.1.</a:t>
            </a:r>
          </a:p>
          <a:p>
            <a:pPr algn="just" eaLnBrk="1" hangingPunct="1">
              <a:lnSpc>
                <a:spcPct val="80000"/>
              </a:lnSpc>
              <a:spcBef>
                <a:spcPct val="0"/>
              </a:spcBef>
              <a:buFontTx/>
              <a:buNone/>
            </a:pPr>
            <a:r>
              <a:rPr lang="ru-RU" sz="2800" smtClean="0"/>
              <a:t>                                                                                        </a:t>
            </a:r>
          </a:p>
          <a:p>
            <a:pPr algn="just" eaLnBrk="1" hangingPunct="1">
              <a:lnSpc>
                <a:spcPct val="80000"/>
              </a:lnSpc>
              <a:spcBef>
                <a:spcPct val="0"/>
              </a:spcBef>
              <a:buFontTx/>
              <a:buNone/>
            </a:pPr>
            <a:r>
              <a:rPr lang="ru-RU" sz="2800" smtClean="0"/>
              <a:t>                                                                                    </a:t>
            </a:r>
            <a:r>
              <a:rPr lang="ru-RU" sz="2200" smtClean="0"/>
              <a:t>Таблица 1</a:t>
            </a:r>
          </a:p>
          <a:p>
            <a:pPr algn="just" eaLnBrk="1" hangingPunct="1">
              <a:lnSpc>
                <a:spcPct val="80000"/>
              </a:lnSpc>
              <a:spcBef>
                <a:spcPct val="0"/>
              </a:spcBef>
              <a:buFontTx/>
              <a:buNone/>
            </a:pPr>
            <a:r>
              <a:rPr lang="ru-RU" sz="2800" smtClean="0"/>
              <a:t>          Факторы      Группа 1*     Группа </a:t>
            </a:r>
            <a:r>
              <a:rPr lang="en-US" sz="2800" smtClean="0"/>
              <a:t>2</a:t>
            </a:r>
            <a:r>
              <a:rPr lang="ru-RU" sz="2800" smtClean="0"/>
              <a:t>*          Группа </a:t>
            </a:r>
            <a:r>
              <a:rPr lang="en-US" sz="2800" i="1" smtClean="0"/>
              <a:t>k*</a:t>
            </a:r>
            <a:endParaRPr lang="ru-RU" sz="2800" i="1" smtClean="0"/>
          </a:p>
          <a:p>
            <a:pPr algn="just" eaLnBrk="1" hangingPunct="1">
              <a:lnSpc>
                <a:spcPct val="80000"/>
              </a:lnSpc>
              <a:spcBef>
                <a:spcPct val="0"/>
              </a:spcBef>
              <a:buFontTx/>
              <a:buNone/>
            </a:pPr>
            <a:r>
              <a:rPr lang="ru-RU" sz="2800" smtClean="0"/>
              <a:t>          Группа 1           </a:t>
            </a:r>
            <a:r>
              <a:rPr lang="en-US" sz="2800" i="1" smtClean="0"/>
              <a:t>,…,</a:t>
            </a:r>
            <a:r>
              <a:rPr lang="ru-RU" sz="2800" i="1" smtClean="0"/>
              <a:t>                                 </a:t>
            </a:r>
            <a:r>
              <a:rPr lang="en-US" sz="2800" i="1" smtClean="0"/>
              <a:t>…</a:t>
            </a:r>
            <a:endParaRPr lang="ru-RU" sz="2800" i="1" smtClean="0"/>
          </a:p>
          <a:p>
            <a:pPr algn="just" eaLnBrk="1" hangingPunct="1">
              <a:lnSpc>
                <a:spcPct val="80000"/>
              </a:lnSpc>
              <a:spcBef>
                <a:spcPct val="0"/>
              </a:spcBef>
              <a:buFontTx/>
              <a:buNone/>
            </a:pPr>
            <a:endParaRPr lang="ru-RU" sz="2800" i="1" smtClean="0"/>
          </a:p>
          <a:p>
            <a:pPr algn="just" eaLnBrk="1" hangingPunct="1">
              <a:lnSpc>
                <a:spcPct val="80000"/>
              </a:lnSpc>
              <a:spcBef>
                <a:spcPct val="0"/>
              </a:spcBef>
              <a:buFontTx/>
              <a:buNone/>
            </a:pPr>
            <a:r>
              <a:rPr lang="ru-RU" sz="2800" i="1" smtClean="0"/>
              <a:t>          </a:t>
            </a:r>
            <a:r>
              <a:rPr lang="ru-RU" sz="2800" smtClean="0"/>
              <a:t>Группа </a:t>
            </a:r>
            <a:r>
              <a:rPr lang="en-US" sz="2800" smtClean="0"/>
              <a:t>2</a:t>
            </a:r>
            <a:r>
              <a:rPr lang="ru-RU" sz="2800" smtClean="0"/>
              <a:t>           </a:t>
            </a:r>
            <a:r>
              <a:rPr lang="en-US" sz="2800" i="1" smtClean="0"/>
              <a:t>,…,</a:t>
            </a:r>
            <a:r>
              <a:rPr lang="ru-RU" sz="2800" i="1" smtClean="0"/>
              <a:t>                                 </a:t>
            </a:r>
            <a:r>
              <a:rPr lang="en-US" sz="2800" i="1" smtClean="0"/>
              <a:t>…</a:t>
            </a:r>
            <a:endParaRPr lang="ru-RU" sz="2800" i="1" smtClean="0"/>
          </a:p>
          <a:p>
            <a:pPr algn="just" eaLnBrk="1" hangingPunct="1">
              <a:lnSpc>
                <a:spcPct val="80000"/>
              </a:lnSpc>
              <a:spcBef>
                <a:spcPct val="0"/>
              </a:spcBef>
              <a:buFontTx/>
              <a:buNone/>
            </a:pPr>
            <a:r>
              <a:rPr lang="ru-RU" sz="2800" smtClean="0"/>
              <a:t>          …………     </a:t>
            </a:r>
            <a:r>
              <a:rPr lang="en-US" sz="2800" i="1" smtClean="0"/>
              <a:t>…</a:t>
            </a:r>
            <a:r>
              <a:rPr lang="ru-RU" sz="2800" i="1" smtClean="0"/>
              <a:t>                   </a:t>
            </a:r>
            <a:r>
              <a:rPr lang="en-US" sz="2800" i="1" smtClean="0"/>
              <a:t>…</a:t>
            </a:r>
            <a:r>
              <a:rPr lang="ru-RU" sz="2800" i="1" smtClean="0"/>
              <a:t>                  </a:t>
            </a:r>
            <a:r>
              <a:rPr lang="en-US" sz="2800" i="1" smtClean="0"/>
              <a:t>…</a:t>
            </a:r>
            <a:r>
              <a:rPr lang="ru-RU" sz="2800" i="1" smtClean="0"/>
              <a:t>  </a:t>
            </a:r>
            <a:r>
              <a:rPr lang="en-US" sz="2800" i="1" smtClean="0"/>
              <a:t>…</a:t>
            </a:r>
            <a:endParaRPr lang="ru-RU" sz="2800" i="1" smtClean="0"/>
          </a:p>
          <a:p>
            <a:pPr algn="just" eaLnBrk="1" hangingPunct="1">
              <a:lnSpc>
                <a:spcPct val="80000"/>
              </a:lnSpc>
              <a:spcBef>
                <a:spcPct val="0"/>
              </a:spcBef>
              <a:buFontTx/>
              <a:buNone/>
            </a:pPr>
            <a:r>
              <a:rPr lang="ru-RU" sz="2800" i="1" smtClean="0"/>
              <a:t>          </a:t>
            </a:r>
            <a:r>
              <a:rPr lang="ru-RU" sz="2800" smtClean="0"/>
              <a:t>Группа </a:t>
            </a:r>
            <a:r>
              <a:rPr lang="en-US" sz="2800" smtClean="0"/>
              <a:t>m</a:t>
            </a:r>
            <a:r>
              <a:rPr lang="ru-RU" sz="2800" smtClean="0"/>
              <a:t>          </a:t>
            </a:r>
            <a:r>
              <a:rPr lang="en-US" sz="2800" i="1" smtClean="0"/>
              <a:t>,…,</a:t>
            </a:r>
            <a:endParaRPr lang="ru-RU" sz="2800" i="1" smtClean="0"/>
          </a:p>
        </p:txBody>
      </p:sp>
      <p:sp>
        <p:nvSpPr>
          <p:cNvPr id="6159" name="Rectangle 3"/>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ru-RU"/>
          </a:p>
        </p:txBody>
      </p:sp>
      <p:graphicFrame>
        <p:nvGraphicFramePr>
          <p:cNvPr id="6146" name="Object 4"/>
          <p:cNvGraphicFramePr>
            <a:graphicFrameLocks noChangeAspect="1"/>
          </p:cNvGraphicFramePr>
          <p:nvPr/>
        </p:nvGraphicFramePr>
        <p:xfrm>
          <a:off x="2771775" y="3644900"/>
          <a:ext cx="576263" cy="517525"/>
        </p:xfrm>
        <a:graphic>
          <a:graphicData uri="http://schemas.openxmlformats.org/presentationml/2006/ole">
            <p:oleObj spid="_x0000_s6146" name="Формула" r:id="rId3" imgW="241091" imgH="215713" progId="">
              <p:embed/>
            </p:oleObj>
          </a:graphicData>
        </a:graphic>
      </p:graphicFrame>
      <p:sp>
        <p:nvSpPr>
          <p:cNvPr id="6160"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6147" name="Object 6"/>
          <p:cNvGraphicFramePr>
            <a:graphicFrameLocks noChangeAspect="1"/>
          </p:cNvGraphicFramePr>
          <p:nvPr/>
        </p:nvGraphicFramePr>
        <p:xfrm>
          <a:off x="3779838" y="3644900"/>
          <a:ext cx="611187" cy="565150"/>
        </p:xfrm>
        <a:graphic>
          <a:graphicData uri="http://schemas.openxmlformats.org/presentationml/2006/ole">
            <p:oleObj spid="_x0000_s6147" name="Формула" r:id="rId4" imgW="253890" imgH="241195" progId="">
              <p:embed/>
            </p:oleObj>
          </a:graphicData>
        </a:graphic>
      </p:graphicFrame>
      <p:sp>
        <p:nvSpPr>
          <p:cNvPr id="6161"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6148" name="Object 8"/>
          <p:cNvGraphicFramePr>
            <a:graphicFrameLocks noChangeAspect="1"/>
          </p:cNvGraphicFramePr>
          <p:nvPr/>
        </p:nvGraphicFramePr>
        <p:xfrm>
          <a:off x="4716463" y="3573463"/>
          <a:ext cx="1655762" cy="601662"/>
        </p:xfrm>
        <a:graphic>
          <a:graphicData uri="http://schemas.openxmlformats.org/presentationml/2006/ole">
            <p:oleObj spid="_x0000_s6148" name="Формула" r:id="rId5" imgW="660113" imgH="241195" progId="">
              <p:embed/>
            </p:oleObj>
          </a:graphicData>
        </a:graphic>
      </p:graphicFrame>
      <p:sp>
        <p:nvSpPr>
          <p:cNvPr id="6162"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6149" name="Object 10"/>
          <p:cNvGraphicFramePr>
            <a:graphicFrameLocks noChangeAspect="1"/>
          </p:cNvGraphicFramePr>
          <p:nvPr/>
        </p:nvGraphicFramePr>
        <p:xfrm>
          <a:off x="7235825" y="3573463"/>
          <a:ext cx="1584325" cy="581025"/>
        </p:xfrm>
        <a:graphic>
          <a:graphicData uri="http://schemas.openxmlformats.org/presentationml/2006/ole">
            <p:oleObj spid="_x0000_s6149" name="Формула" r:id="rId6" imgW="622030" imgH="241195" progId="">
              <p:embed/>
            </p:oleObj>
          </a:graphicData>
        </a:graphic>
      </p:graphicFrame>
      <p:sp>
        <p:nvSpPr>
          <p:cNvPr id="6163"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6150" name="Object 12"/>
          <p:cNvGraphicFramePr>
            <a:graphicFrameLocks noChangeAspect="1"/>
          </p:cNvGraphicFramePr>
          <p:nvPr/>
        </p:nvGraphicFramePr>
        <p:xfrm>
          <a:off x="2771775" y="4221163"/>
          <a:ext cx="611188" cy="520700"/>
        </p:xfrm>
        <a:graphic>
          <a:graphicData uri="http://schemas.openxmlformats.org/presentationml/2006/ole">
            <p:oleObj spid="_x0000_s6150" name="Формула" r:id="rId7" imgW="253780" imgH="215713" progId="">
              <p:embed/>
            </p:oleObj>
          </a:graphicData>
        </a:graphic>
      </p:graphicFrame>
      <p:sp>
        <p:nvSpPr>
          <p:cNvPr id="6164"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6151" name="Object 14"/>
          <p:cNvGraphicFramePr>
            <a:graphicFrameLocks noChangeAspect="1"/>
          </p:cNvGraphicFramePr>
          <p:nvPr/>
        </p:nvGraphicFramePr>
        <p:xfrm>
          <a:off x="3779838" y="4221163"/>
          <a:ext cx="684212" cy="609600"/>
        </p:xfrm>
        <a:graphic>
          <a:graphicData uri="http://schemas.openxmlformats.org/presentationml/2006/ole">
            <p:oleObj spid="_x0000_s6151" name="Формула" r:id="rId8" imgW="266469" imgH="241091" progId="">
              <p:embed/>
            </p:oleObj>
          </a:graphicData>
        </a:graphic>
      </p:graphicFrame>
      <p:sp>
        <p:nvSpPr>
          <p:cNvPr id="6165" name="Rectangle 1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6152" name="Object 16"/>
          <p:cNvGraphicFramePr>
            <a:graphicFrameLocks noChangeAspect="1"/>
          </p:cNvGraphicFramePr>
          <p:nvPr/>
        </p:nvGraphicFramePr>
        <p:xfrm>
          <a:off x="4716463" y="4221163"/>
          <a:ext cx="1619250" cy="569912"/>
        </p:xfrm>
        <a:graphic>
          <a:graphicData uri="http://schemas.openxmlformats.org/presentationml/2006/ole">
            <p:oleObj spid="_x0000_s6152" name="Формула" r:id="rId9" imgW="672808" imgH="241195" progId="">
              <p:embed/>
            </p:oleObj>
          </a:graphicData>
        </a:graphic>
      </p:graphicFrame>
      <p:sp>
        <p:nvSpPr>
          <p:cNvPr id="6166" name="Rectangle 1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6153" name="Object 18"/>
          <p:cNvGraphicFramePr>
            <a:graphicFrameLocks noChangeAspect="1"/>
          </p:cNvGraphicFramePr>
          <p:nvPr/>
        </p:nvGraphicFramePr>
        <p:xfrm>
          <a:off x="7235825" y="4149725"/>
          <a:ext cx="1655763" cy="588963"/>
        </p:xfrm>
        <a:graphic>
          <a:graphicData uri="http://schemas.openxmlformats.org/presentationml/2006/ole">
            <p:oleObj spid="_x0000_s6153" name="Формула" r:id="rId10" imgW="660113" imgH="241195" progId="">
              <p:embed/>
            </p:oleObj>
          </a:graphicData>
        </a:graphic>
      </p:graphicFrame>
      <p:sp>
        <p:nvSpPr>
          <p:cNvPr id="6167" name="Rectangle 1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6154" name="Object 20"/>
          <p:cNvGraphicFramePr>
            <a:graphicFrameLocks noChangeAspect="1"/>
          </p:cNvGraphicFramePr>
          <p:nvPr/>
        </p:nvGraphicFramePr>
        <p:xfrm>
          <a:off x="2771775" y="4941888"/>
          <a:ext cx="647700" cy="565150"/>
        </p:xfrm>
        <a:graphic>
          <a:graphicData uri="http://schemas.openxmlformats.org/presentationml/2006/ole">
            <p:oleObj spid="_x0000_s6154" name="Формула" r:id="rId11" imgW="279400" imgH="228600" progId="">
              <p:embed/>
            </p:oleObj>
          </a:graphicData>
        </a:graphic>
      </p:graphicFrame>
      <p:sp>
        <p:nvSpPr>
          <p:cNvPr id="6168" name="Rectangle 2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6155" name="Object 22"/>
          <p:cNvGraphicFramePr>
            <a:graphicFrameLocks noChangeAspect="1"/>
          </p:cNvGraphicFramePr>
          <p:nvPr/>
        </p:nvGraphicFramePr>
        <p:xfrm>
          <a:off x="3779838" y="4941888"/>
          <a:ext cx="684212" cy="588962"/>
        </p:xfrm>
        <a:graphic>
          <a:graphicData uri="http://schemas.openxmlformats.org/presentationml/2006/ole">
            <p:oleObj spid="_x0000_s6155" name="Формула" r:id="rId12" imgW="279279" imgH="241195" progId="">
              <p:embed/>
            </p:oleObj>
          </a:graphicData>
        </a:graphic>
      </p:graphicFrame>
      <p:sp>
        <p:nvSpPr>
          <p:cNvPr id="6169" name="Rectangle 2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6156" name="Object 24"/>
          <p:cNvGraphicFramePr>
            <a:graphicFrameLocks noChangeAspect="1"/>
          </p:cNvGraphicFramePr>
          <p:nvPr/>
        </p:nvGraphicFramePr>
        <p:xfrm>
          <a:off x="4787900" y="4941888"/>
          <a:ext cx="1655763" cy="573087"/>
        </p:xfrm>
        <a:graphic>
          <a:graphicData uri="http://schemas.openxmlformats.org/presentationml/2006/ole">
            <p:oleObj spid="_x0000_s6156" name="Формула" r:id="rId13" imgW="736600" imgH="241300" progId="">
              <p:embed/>
            </p:oleObj>
          </a:graphicData>
        </a:graphic>
      </p:graphicFrame>
      <p:sp>
        <p:nvSpPr>
          <p:cNvPr id="6170" name="Rectangle 2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6157" name="Object 26"/>
          <p:cNvGraphicFramePr>
            <a:graphicFrameLocks noChangeAspect="1"/>
          </p:cNvGraphicFramePr>
          <p:nvPr/>
        </p:nvGraphicFramePr>
        <p:xfrm>
          <a:off x="7235825" y="4868863"/>
          <a:ext cx="1692275" cy="587375"/>
        </p:xfrm>
        <a:graphic>
          <a:graphicData uri="http://schemas.openxmlformats.org/presentationml/2006/ole">
            <p:oleObj spid="_x0000_s6157" name="Формула" r:id="rId14" imgW="685800" imgH="241300" progId="">
              <p:embed/>
            </p:oleObj>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0" y="188913"/>
            <a:ext cx="8964613" cy="6480175"/>
          </a:xfrm>
        </p:spPr>
        <p:txBody>
          <a:bodyPr/>
          <a:lstStyle/>
          <a:p>
            <a:pPr algn="just" eaLnBrk="1" hangingPunct="1">
              <a:lnSpc>
                <a:spcPct val="80000"/>
              </a:lnSpc>
              <a:spcBef>
                <a:spcPct val="0"/>
              </a:spcBef>
              <a:buFontTx/>
              <a:buNone/>
            </a:pPr>
            <a:r>
              <a:rPr lang="ru-RU" sz="2800" dirty="0" smtClean="0"/>
              <a:t>       Применение дисперсионного анализа целесообразно, если анализируемые признаки измерены минимум в интервальной шкале и имеют нормальное распределение внутри сравниваемых групп, дисперсии в группах однородны. Но следует заметить, что </a:t>
            </a:r>
            <a:r>
              <a:rPr lang="en-US" sz="2800" i="1" dirty="0" smtClean="0"/>
              <a:t>F</a:t>
            </a:r>
            <a:r>
              <a:rPr lang="ru-RU" sz="2800" i="1" dirty="0" smtClean="0"/>
              <a:t>-критерий</a:t>
            </a:r>
            <a:r>
              <a:rPr lang="ru-RU" sz="2800" dirty="0" smtClean="0"/>
              <a:t>, применяемый в дисперсионном анализе, устойчив к отклонению от нормальности и однородности дисперсий. Если условия применимости дисперсионного анализа не выполнены, можно воспользоваться непараметрическими критериями сравнения средних. </a:t>
            </a:r>
          </a:p>
          <a:p>
            <a:pPr algn="just" eaLnBrk="1" hangingPunct="1">
              <a:lnSpc>
                <a:spcPct val="80000"/>
              </a:lnSpc>
              <a:spcBef>
                <a:spcPct val="0"/>
              </a:spcBef>
              <a:buFontTx/>
              <a:buNone/>
            </a:pPr>
            <a:r>
              <a:rPr lang="ru-RU" sz="2800" dirty="0" smtClean="0"/>
              <a:t>        Ключевыми понятиями дисперсионного анализа являются главные эффекты и сложные эффекты, которые позволяют обнаружить и исследовать взаимодействия между факторами. Для иллюстрации этих понятий рассмотрим простой пример. </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0" y="188913"/>
            <a:ext cx="8964613" cy="6480175"/>
          </a:xfrm>
        </p:spPr>
        <p:txBody>
          <a:bodyPr/>
          <a:lstStyle/>
          <a:p>
            <a:pPr algn="just" eaLnBrk="1" hangingPunct="1">
              <a:lnSpc>
                <a:spcPct val="80000"/>
              </a:lnSpc>
              <a:spcBef>
                <a:spcPct val="0"/>
              </a:spcBef>
              <a:buFontTx/>
              <a:buNone/>
            </a:pPr>
            <a:r>
              <a:rPr lang="ru-RU" sz="2800" dirty="0" smtClean="0"/>
              <a:t>        Студенты группы </a:t>
            </a:r>
            <a:r>
              <a:rPr lang="ru-RU" sz="2800" i="1" dirty="0" smtClean="0"/>
              <a:t>А</a:t>
            </a:r>
            <a:r>
              <a:rPr lang="ru-RU" sz="2800" dirty="0" smtClean="0"/>
              <a:t> специализируются на кафедре математического моделирования,    студенты группы </a:t>
            </a:r>
            <a:r>
              <a:rPr lang="ru-RU" sz="2800" i="1" dirty="0" smtClean="0"/>
              <a:t>В</a:t>
            </a:r>
            <a:r>
              <a:rPr lang="ru-RU" sz="2800" dirty="0" smtClean="0"/>
              <a:t>– на кафедре прикладной математики, а    студенты группы </a:t>
            </a:r>
            <a:r>
              <a:rPr lang="ru-RU" sz="2800" i="1" dirty="0" smtClean="0"/>
              <a:t>С</a:t>
            </a:r>
            <a:r>
              <a:rPr lang="ru-RU" sz="2800" dirty="0" smtClean="0"/>
              <a:t> – на кафедре численного анализа.  Количество студентов в группах соответственно равно: 95, 125, 120. Дисциплины «Теория вероятностей и математическая статистика», «Уравнения математической физики», «Функциональный анализ» ведутся, соответственно, преподавателями кафедр: прикладной математики, математического моделирования, численного анализа. После завершения изучения этих дисциплин проведено тестирование знаний студентов. В качестве показателя качества усвоенных знаний использовали суммарное количество правильных ответов. Результаты тестирования представлены в табл. 2. </a:t>
            </a:r>
          </a:p>
          <a:p>
            <a:pPr algn="just" eaLnBrk="1" hangingPunct="1">
              <a:lnSpc>
                <a:spcPct val="80000"/>
              </a:lnSpc>
              <a:spcBef>
                <a:spcPct val="0"/>
              </a:spcBef>
              <a:buFontTx/>
              <a:buNone/>
            </a:pPr>
            <a:r>
              <a:rPr lang="ru-RU" sz="2800" dirty="0" smtClean="0"/>
              <a:t>                                                                                                                         </a:t>
            </a:r>
          </a:p>
          <a:p>
            <a:pPr algn="just" eaLnBrk="1" hangingPunct="1">
              <a:lnSpc>
                <a:spcPct val="80000"/>
              </a:lnSpc>
              <a:spcBef>
                <a:spcPct val="0"/>
              </a:spcBef>
              <a:buFontTx/>
              <a:buNone/>
            </a:pPr>
            <a:r>
              <a:rPr lang="ru-RU" sz="2800" dirty="0" smtClean="0"/>
              <a:t>                                                                                    </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xfrm>
            <a:off x="0" y="188913"/>
            <a:ext cx="8964613" cy="6480175"/>
          </a:xfrm>
        </p:spPr>
        <p:txBody>
          <a:bodyPr/>
          <a:lstStyle/>
          <a:p>
            <a:pPr algn="just" eaLnBrk="1" hangingPunct="1">
              <a:lnSpc>
                <a:spcPct val="80000"/>
              </a:lnSpc>
              <a:spcBef>
                <a:spcPct val="0"/>
              </a:spcBef>
              <a:buFontTx/>
              <a:buNone/>
            </a:pPr>
            <a:r>
              <a:rPr lang="ru-RU" sz="2200" dirty="0" smtClean="0"/>
              <a:t>                                                                                                            Таблица 2</a:t>
            </a:r>
            <a:r>
              <a:rPr lang="ru-RU" sz="2800" dirty="0" smtClean="0"/>
              <a:t>                                                                          </a:t>
            </a:r>
          </a:p>
          <a:p>
            <a:pPr algn="just" eaLnBrk="1" hangingPunct="1">
              <a:lnSpc>
                <a:spcPct val="80000"/>
              </a:lnSpc>
              <a:spcBef>
                <a:spcPct val="0"/>
              </a:spcBef>
              <a:buFontTx/>
              <a:buNone/>
            </a:pPr>
            <a:r>
              <a:rPr lang="ru-RU" sz="2800" dirty="0" smtClean="0"/>
              <a:t>                                      Группа </a:t>
            </a:r>
            <a:r>
              <a:rPr lang="ru-RU" sz="2800" i="1" dirty="0" smtClean="0"/>
              <a:t>А   </a:t>
            </a:r>
            <a:r>
              <a:rPr lang="ru-RU" sz="2800" dirty="0" smtClean="0"/>
              <a:t>Группа </a:t>
            </a:r>
            <a:r>
              <a:rPr lang="ru-RU" sz="2800" i="1" dirty="0" smtClean="0"/>
              <a:t>В     </a:t>
            </a:r>
            <a:r>
              <a:rPr lang="ru-RU" sz="2800" dirty="0" smtClean="0"/>
              <a:t>Группа </a:t>
            </a:r>
            <a:r>
              <a:rPr lang="ru-RU" sz="2800" i="1" dirty="0" smtClean="0"/>
              <a:t>С      </a:t>
            </a:r>
          </a:p>
          <a:p>
            <a:pPr algn="just" eaLnBrk="1" hangingPunct="1">
              <a:lnSpc>
                <a:spcPct val="80000"/>
              </a:lnSpc>
              <a:spcBef>
                <a:spcPct val="0"/>
              </a:spcBef>
              <a:buFontTx/>
              <a:buNone/>
            </a:pPr>
            <a:r>
              <a:rPr lang="ru-RU" sz="2800" i="1" dirty="0" smtClean="0"/>
              <a:t>             </a:t>
            </a:r>
            <a:r>
              <a:rPr lang="ru-RU" sz="2800" dirty="0" smtClean="0"/>
              <a:t>УМФ                      70              20                 30</a:t>
            </a:r>
          </a:p>
          <a:p>
            <a:pPr algn="just" eaLnBrk="1" hangingPunct="1">
              <a:lnSpc>
                <a:spcPct val="80000"/>
              </a:lnSpc>
              <a:spcBef>
                <a:spcPct val="0"/>
              </a:spcBef>
              <a:buFontTx/>
              <a:buNone/>
            </a:pPr>
            <a:r>
              <a:rPr lang="ru-RU" sz="2800" dirty="0" smtClean="0"/>
              <a:t>             ТВиМС                  10              80                 20</a:t>
            </a:r>
          </a:p>
          <a:p>
            <a:pPr algn="just" eaLnBrk="1" hangingPunct="1">
              <a:lnSpc>
                <a:spcPct val="80000"/>
              </a:lnSpc>
              <a:spcBef>
                <a:spcPct val="0"/>
              </a:spcBef>
              <a:buFontTx/>
              <a:buNone/>
            </a:pPr>
            <a:r>
              <a:rPr lang="ru-RU" sz="2800" dirty="0" smtClean="0"/>
              <a:t>             Функан                   15              25                 70</a:t>
            </a:r>
          </a:p>
          <a:p>
            <a:pPr algn="just" eaLnBrk="1" hangingPunct="1">
              <a:lnSpc>
                <a:spcPct val="80000"/>
              </a:lnSpc>
              <a:spcBef>
                <a:spcPct val="0"/>
              </a:spcBef>
              <a:buFontTx/>
              <a:buNone/>
            </a:pPr>
            <a:endParaRPr lang="ru-RU" sz="2800" dirty="0" smtClean="0"/>
          </a:p>
          <a:p>
            <a:pPr algn="just" eaLnBrk="1" hangingPunct="1">
              <a:lnSpc>
                <a:spcPct val="80000"/>
              </a:lnSpc>
              <a:spcBef>
                <a:spcPct val="0"/>
              </a:spcBef>
              <a:buFontTx/>
              <a:buNone/>
            </a:pPr>
            <a:r>
              <a:rPr lang="ru-RU" sz="2800" dirty="0" smtClean="0"/>
              <a:t>         Данная таблица  представляет </a:t>
            </a:r>
            <a:r>
              <a:rPr lang="ru-RU" sz="2800" b="1" dirty="0" smtClean="0"/>
              <a:t>двухфакторный план</a:t>
            </a:r>
            <a:r>
              <a:rPr lang="ru-RU" sz="2800" dirty="0" smtClean="0"/>
              <a:t>, факторами являются группа студентов и изучаемый предмет. Существует ли взаимодействие этих факторов? И если да, то какой характер оно приобретает? Анализируя таблицу, можно сделать вывод, что студенты отдают большее предпочтение  дисциплинам, которые ведутся преподавателями кафедр, на которых они специализируются. Этот вывод является главным эффектом взаимодействия факторов. </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3860800"/>
            <a:ext cx="9144000" cy="2736850"/>
          </a:xfrm>
        </p:spPr>
        <p:txBody>
          <a:bodyPr/>
          <a:lstStyle/>
          <a:p>
            <a:pPr eaLnBrk="1" hangingPunct="1"/>
            <a:r>
              <a:rPr lang="ru-RU" b="1" smtClean="0">
                <a:solidFill>
                  <a:srgbClr val="CCFFFF"/>
                </a:solidFill>
              </a:rPr>
              <a:t>Описание процедуры </a:t>
            </a:r>
            <a:r>
              <a:rPr lang="en-US" b="1" smtClean="0">
                <a:solidFill>
                  <a:srgbClr val="CCFFFF"/>
                </a:solidFill>
              </a:rPr>
              <a:t>Factorial ANOVA</a:t>
            </a:r>
            <a:r>
              <a:rPr lang="ru-RU" smtClean="0"/>
              <a:t> </a:t>
            </a:r>
            <a:r>
              <a:rPr lang="ru-RU" b="1" smtClean="0">
                <a:solidFill>
                  <a:srgbClr val="CCFFFF"/>
                </a:solidFill>
              </a:rPr>
              <a:t>.</a:t>
            </a: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fade">
                                      <p:cBhvr>
                                        <p:cTn id="7" dur="800" decel="100000"/>
                                        <p:tgtEl>
                                          <p:spTgt spid="18434"/>
                                        </p:tgtEl>
                                      </p:cBhvr>
                                    </p:animEffect>
                                    <p:anim calcmode="lin" valueType="num">
                                      <p:cBhvr>
                                        <p:cTn id="8" dur="800" decel="100000" fill="hold"/>
                                        <p:tgtEl>
                                          <p:spTgt spid="18434"/>
                                        </p:tgtEl>
                                        <p:attrNameLst>
                                          <p:attrName>style.rotation</p:attrName>
                                        </p:attrNameLst>
                                      </p:cBhvr>
                                      <p:tavLst>
                                        <p:tav tm="0">
                                          <p:val>
                                            <p:fltVal val="-90"/>
                                          </p:val>
                                        </p:tav>
                                        <p:tav tm="100000">
                                          <p:val>
                                            <p:fltVal val="0"/>
                                          </p:val>
                                        </p:tav>
                                      </p:tavLst>
                                    </p:anim>
                                    <p:anim calcmode="lin" valueType="num">
                                      <p:cBhvr>
                                        <p:cTn id="9" dur="800" decel="100000" fill="hold"/>
                                        <p:tgtEl>
                                          <p:spTgt spid="18434"/>
                                        </p:tgtEl>
                                        <p:attrNameLst>
                                          <p:attrName>ppt_x</p:attrName>
                                        </p:attrNameLst>
                                      </p:cBhvr>
                                      <p:tavLst>
                                        <p:tav tm="0">
                                          <p:val>
                                            <p:strVal val="#ppt_x+0.4"/>
                                          </p:val>
                                        </p:tav>
                                        <p:tav tm="100000">
                                          <p:val>
                                            <p:strVal val="#ppt_x-0.05"/>
                                          </p:val>
                                        </p:tav>
                                      </p:tavLst>
                                    </p:anim>
                                    <p:anim calcmode="lin" valueType="num">
                                      <p:cBhvr>
                                        <p:cTn id="10" dur="800" decel="100000" fill="hold"/>
                                        <p:tgtEl>
                                          <p:spTgt spid="1843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843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843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sp>
        <p:nvSpPr>
          <p:cNvPr id="7172" name="Text Box 4"/>
          <p:cNvSpPr txBox="1">
            <a:spLocks noChangeArrowheads="1"/>
          </p:cNvSpPr>
          <p:nvPr/>
        </p:nvSpPr>
        <p:spPr bwMode="auto">
          <a:xfrm>
            <a:off x="4499992" y="6237312"/>
            <a:ext cx="1223963" cy="400110"/>
          </a:xfrm>
          <a:prstGeom prst="rect">
            <a:avLst/>
          </a:prstGeom>
          <a:noFill/>
          <a:ln w="9525">
            <a:noFill/>
            <a:miter lim="800000"/>
            <a:headEnd/>
            <a:tailEnd/>
          </a:ln>
        </p:spPr>
        <p:txBody>
          <a:bodyPr>
            <a:spAutoFit/>
          </a:bodyPr>
          <a:lstStyle/>
          <a:p>
            <a:pPr>
              <a:spcBef>
                <a:spcPct val="50000"/>
              </a:spcBef>
            </a:pPr>
            <a:r>
              <a:rPr lang="ru-RU" sz="2000" b="1" dirty="0"/>
              <a:t>Рис.  1</a:t>
            </a:r>
          </a:p>
        </p:txBody>
      </p:sp>
      <p:pic>
        <p:nvPicPr>
          <p:cNvPr id="2" name="Picture 3"/>
          <p:cNvPicPr>
            <a:picLocks noChangeAspect="1" noChangeArrowheads="1"/>
          </p:cNvPicPr>
          <p:nvPr/>
        </p:nvPicPr>
        <p:blipFill>
          <a:blip r:embed="rId2" cstate="print"/>
          <a:srcRect/>
          <a:stretch>
            <a:fillRect/>
          </a:stretch>
        </p:blipFill>
        <p:spPr bwMode="auto">
          <a:xfrm>
            <a:off x="1140558" y="2132856"/>
            <a:ext cx="6729123" cy="4248472"/>
          </a:xfrm>
          <a:prstGeom prst="rect">
            <a:avLst/>
          </a:prstGeom>
          <a:noFill/>
          <a:ln w="9525">
            <a:noFill/>
            <a:miter lim="800000"/>
            <a:headEnd/>
            <a:tailEnd/>
          </a:ln>
        </p:spPr>
      </p:pic>
      <p:sp>
        <p:nvSpPr>
          <p:cNvPr id="5" name="Rectangle 2"/>
          <p:cNvSpPr txBox="1">
            <a:spLocks noChangeArrowheads="1"/>
          </p:cNvSpPr>
          <p:nvPr/>
        </p:nvSpPr>
        <p:spPr bwMode="auto">
          <a:xfrm>
            <a:off x="0" y="188913"/>
            <a:ext cx="8964613" cy="20159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80000"/>
              </a:lnSpc>
              <a:spcBef>
                <a:spcPct val="0"/>
              </a:spcBef>
              <a:spcAft>
                <a:spcPct val="0"/>
              </a:spcAft>
              <a:buClrTx/>
              <a:buSzTx/>
              <a:buFontTx/>
              <a:buNone/>
              <a:tabLst/>
              <a:defRPr/>
            </a:pPr>
            <a:r>
              <a:rPr kumimoji="0" lang="ru-RU" sz="2800" b="0" i="0" u="none" strike="noStrike" kern="0" cap="none" spc="0" normalizeH="0" baseline="0" noProof="0" smtClean="0">
                <a:ln>
                  <a:noFill/>
                </a:ln>
                <a:solidFill>
                  <a:schemeClr val="tx1"/>
                </a:solidFill>
                <a:effectLst/>
                <a:uLnTx/>
                <a:uFillTx/>
                <a:latin typeface="+mn-lt"/>
                <a:ea typeface="+mn-ea"/>
                <a:cs typeface="+mn-cs"/>
              </a:rPr>
              <a:t>        </a:t>
            </a:r>
            <a:r>
              <a:rPr kumimoji="0" lang="ru-RU" sz="2000" b="0" i="0" u="none" strike="noStrike" kern="0" cap="none" spc="0" normalizeH="0" baseline="0" noProof="0" smtClean="0">
                <a:ln>
                  <a:noFill/>
                </a:ln>
                <a:solidFill>
                  <a:schemeClr val="tx1"/>
                </a:solidFill>
                <a:effectLst/>
                <a:uLnTx/>
                <a:uFillTx/>
                <a:latin typeface="+mn-lt"/>
                <a:ea typeface="+mn-ea"/>
                <a:cs typeface="+mn-cs"/>
              </a:rPr>
              <a:t>Рассмотрим работу процедуры</a:t>
            </a:r>
            <a:r>
              <a:rPr kumimoji="0" lang="ru-RU" sz="2000" b="1" i="0" u="none" strike="noStrike" kern="0" cap="none" spc="0" normalizeH="0" baseline="0" noProof="0" smtClean="0">
                <a:ln>
                  <a:noFill/>
                </a:ln>
                <a:solidFill>
                  <a:schemeClr val="tx1"/>
                </a:solidFill>
                <a:effectLst/>
                <a:uLnTx/>
                <a:uFillTx/>
                <a:latin typeface="+mn-lt"/>
                <a:ea typeface="+mn-ea"/>
                <a:cs typeface="+mn-cs"/>
              </a:rPr>
              <a:t> </a:t>
            </a:r>
            <a:r>
              <a:rPr kumimoji="0" lang="en-US" sz="2000" b="1" i="0" u="none" strike="noStrike" kern="0" cap="none" spc="0" normalizeH="0" baseline="0" noProof="0" smtClean="0">
                <a:ln>
                  <a:noFill/>
                </a:ln>
                <a:solidFill>
                  <a:schemeClr val="tx1"/>
                </a:solidFill>
                <a:effectLst/>
                <a:uLnTx/>
                <a:uFillTx/>
                <a:latin typeface="+mn-lt"/>
                <a:ea typeface="+mn-ea"/>
                <a:cs typeface="+mn-cs"/>
              </a:rPr>
              <a:t>ANOVA</a:t>
            </a:r>
            <a:r>
              <a:rPr kumimoji="0" lang="ru-RU" sz="2000" b="1" i="0" u="none" strike="noStrike" kern="0" cap="none" spc="0" normalizeH="0" baseline="0" noProof="0" smtClean="0">
                <a:ln>
                  <a:noFill/>
                </a:ln>
                <a:solidFill>
                  <a:schemeClr val="tx1"/>
                </a:solidFill>
                <a:effectLst/>
                <a:uLnTx/>
                <a:uFillTx/>
                <a:latin typeface="+mn-lt"/>
                <a:ea typeface="+mn-ea"/>
                <a:cs typeface="+mn-cs"/>
              </a:rPr>
              <a:t>, </a:t>
            </a:r>
            <a:r>
              <a:rPr kumimoji="0" lang="ru-RU" sz="2000" b="0" i="0" u="none" strike="noStrike" kern="0" cap="none" spc="0" normalizeH="0" baseline="0" noProof="0" smtClean="0">
                <a:ln>
                  <a:noFill/>
                </a:ln>
                <a:solidFill>
                  <a:schemeClr val="tx1"/>
                </a:solidFill>
                <a:effectLst/>
                <a:uLnTx/>
                <a:uFillTx/>
                <a:latin typeface="+mn-lt"/>
                <a:ea typeface="+mn-ea"/>
                <a:cs typeface="+mn-cs"/>
              </a:rPr>
              <a:t>используя файл </a:t>
            </a:r>
            <a:r>
              <a:rPr kumimoji="0" lang="en-US" sz="2000" b="1" i="0" u="none" strike="noStrike" kern="0" cap="none" spc="0" normalizeH="0" baseline="0" noProof="0" smtClean="0">
                <a:ln>
                  <a:noFill/>
                </a:ln>
                <a:solidFill>
                  <a:schemeClr val="tx1"/>
                </a:solidFill>
                <a:effectLst/>
                <a:uLnTx/>
                <a:uFillTx/>
                <a:latin typeface="+mn-lt"/>
                <a:ea typeface="+mn-ea"/>
                <a:cs typeface="+mn-cs"/>
              </a:rPr>
              <a:t>Crabs </a:t>
            </a:r>
            <a:r>
              <a:rPr kumimoji="0" lang="ru-RU" sz="2000" b="0" i="0" u="none" strike="noStrike" kern="0" cap="none" spc="0" normalizeH="0" baseline="0" noProof="0" smtClean="0">
                <a:ln>
                  <a:noFill/>
                </a:ln>
                <a:solidFill>
                  <a:schemeClr val="tx1"/>
                </a:solidFill>
                <a:effectLst/>
                <a:uLnTx/>
                <a:uFillTx/>
                <a:latin typeface="+mn-lt"/>
                <a:ea typeface="+mn-ea"/>
                <a:cs typeface="+mn-cs"/>
              </a:rPr>
              <a:t>(крабы)</a:t>
            </a:r>
            <a:r>
              <a:rPr kumimoji="0" lang="ru-RU" sz="2000" b="1" i="0" u="none" strike="noStrike" kern="0" cap="none" spc="0" normalizeH="0" baseline="0" noProof="0" smtClean="0">
                <a:ln>
                  <a:noFill/>
                </a:ln>
                <a:solidFill>
                  <a:schemeClr val="tx1"/>
                </a:solidFill>
                <a:effectLst/>
                <a:uLnTx/>
                <a:uFillTx/>
                <a:latin typeface="+mn-lt"/>
                <a:ea typeface="+mn-ea"/>
                <a:cs typeface="+mn-cs"/>
              </a:rPr>
              <a:t> </a:t>
            </a:r>
            <a:r>
              <a:rPr kumimoji="0" lang="ru-RU" sz="2000" b="0" i="0" u="none" strike="noStrike" kern="0" cap="none" spc="0" normalizeH="0" baseline="0" noProof="0" smtClean="0">
                <a:ln>
                  <a:noFill/>
                </a:ln>
                <a:solidFill>
                  <a:schemeClr val="tx1"/>
                </a:solidFill>
                <a:effectLst/>
                <a:uLnTx/>
                <a:uFillTx/>
                <a:latin typeface="+mn-lt"/>
                <a:ea typeface="+mn-ea"/>
                <a:cs typeface="+mn-cs"/>
              </a:rPr>
              <a:t>из библиотеки</a:t>
            </a:r>
            <a:r>
              <a:rPr kumimoji="0" lang="ru-RU" sz="2000" b="1" i="0" u="none" strike="noStrike" kern="0" cap="none" spc="0" normalizeH="0" baseline="0" noProof="0" smtClean="0">
                <a:ln>
                  <a:noFill/>
                </a:ln>
                <a:solidFill>
                  <a:schemeClr val="tx1"/>
                </a:solidFill>
                <a:effectLst/>
                <a:uLnTx/>
                <a:uFillTx/>
                <a:latin typeface="+mn-lt"/>
                <a:ea typeface="+mn-ea"/>
                <a:cs typeface="+mn-cs"/>
              </a:rPr>
              <a:t> </a:t>
            </a:r>
            <a:r>
              <a:rPr kumimoji="0" lang="en-US" sz="2000" b="1" i="0" u="none" strike="noStrike" kern="0" cap="none" spc="0" normalizeH="0" baseline="0" noProof="0" smtClean="0">
                <a:ln>
                  <a:noFill/>
                </a:ln>
                <a:solidFill>
                  <a:schemeClr val="tx1"/>
                </a:solidFill>
                <a:effectLst/>
                <a:uLnTx/>
                <a:uFillTx/>
                <a:latin typeface="+mn-lt"/>
                <a:ea typeface="+mn-ea"/>
                <a:cs typeface="+mn-cs"/>
              </a:rPr>
              <a:t>Examples </a:t>
            </a:r>
            <a:r>
              <a:rPr kumimoji="0" lang="ru-RU" sz="2000" b="0" i="0" u="none" strike="noStrike" kern="0" cap="none" spc="0" normalizeH="0" baseline="0" noProof="0" smtClean="0">
                <a:ln>
                  <a:noFill/>
                </a:ln>
                <a:solidFill>
                  <a:schemeClr val="tx1"/>
                </a:solidFill>
                <a:effectLst/>
                <a:uLnTx/>
                <a:uFillTx/>
                <a:latin typeface="+mn-lt"/>
                <a:ea typeface="+mn-ea"/>
                <a:cs typeface="+mn-cs"/>
              </a:rPr>
              <a:t>(рис. 1)</a:t>
            </a:r>
            <a:r>
              <a:rPr kumimoji="0" lang="ru-RU" sz="2000" b="1" i="0" u="none" strike="noStrike" kern="0" cap="none" spc="0" normalizeH="0" baseline="0" noProof="0" smtClean="0">
                <a:ln>
                  <a:noFill/>
                </a:ln>
                <a:solidFill>
                  <a:schemeClr val="tx1"/>
                </a:solidFill>
                <a:effectLst/>
                <a:uLnTx/>
                <a:uFillTx/>
                <a:latin typeface="+mn-lt"/>
                <a:ea typeface="+mn-ea"/>
                <a:cs typeface="+mn-cs"/>
              </a:rPr>
              <a:t>. </a:t>
            </a:r>
            <a:r>
              <a:rPr kumimoji="0" lang="ru-RU" sz="2000" b="0" i="0" u="none" strike="noStrike" kern="0" cap="none" spc="0" normalizeH="0" baseline="0" noProof="0" smtClean="0">
                <a:ln>
                  <a:noFill/>
                </a:ln>
                <a:solidFill>
                  <a:schemeClr val="tx1"/>
                </a:solidFill>
                <a:effectLst/>
                <a:uLnTx/>
                <a:uFillTx/>
                <a:latin typeface="+mn-lt"/>
                <a:ea typeface="+mn-ea"/>
                <a:cs typeface="+mn-cs"/>
              </a:rPr>
              <a:t>В файле</a:t>
            </a:r>
            <a:r>
              <a:rPr kumimoji="0" lang="ru-RU" sz="2000" b="1" i="0" u="none" strike="noStrike" kern="0" cap="none" spc="0" normalizeH="0" baseline="0" noProof="0" smtClean="0">
                <a:ln>
                  <a:noFill/>
                </a:ln>
                <a:solidFill>
                  <a:schemeClr val="tx1"/>
                </a:solidFill>
                <a:effectLst/>
                <a:uLnTx/>
                <a:uFillTx/>
                <a:latin typeface="+mn-lt"/>
                <a:ea typeface="+mn-ea"/>
                <a:cs typeface="+mn-cs"/>
              </a:rPr>
              <a:t> </a:t>
            </a:r>
            <a:r>
              <a:rPr kumimoji="0" lang="ru-RU" sz="2000" b="0" i="0" u="none" strike="noStrike" kern="0" cap="none" spc="0" normalizeH="0" baseline="0" noProof="0" smtClean="0">
                <a:ln>
                  <a:noFill/>
                </a:ln>
                <a:solidFill>
                  <a:schemeClr val="tx1"/>
                </a:solidFill>
                <a:effectLst/>
                <a:uLnTx/>
                <a:uFillTx/>
                <a:latin typeface="+mn-lt"/>
                <a:ea typeface="+mn-ea"/>
                <a:cs typeface="+mn-cs"/>
              </a:rPr>
              <a:t>приведены данные по количеству спутников (</a:t>
            </a:r>
            <a:r>
              <a:rPr kumimoji="0" lang="en-US" sz="2000" b="0" i="1" u="none" strike="noStrike" kern="0" cap="none" spc="0" normalizeH="0" baseline="0" noProof="0" smtClean="0">
                <a:ln>
                  <a:noFill/>
                </a:ln>
                <a:solidFill>
                  <a:schemeClr val="tx1"/>
                </a:solidFill>
                <a:effectLst/>
                <a:uLnTx/>
                <a:uFillTx/>
                <a:latin typeface="+mn-lt"/>
                <a:ea typeface="+mn-ea"/>
                <a:cs typeface="+mn-cs"/>
              </a:rPr>
              <a:t>SATELLTS</a:t>
            </a:r>
            <a:r>
              <a:rPr kumimoji="0" lang="ru-RU" sz="2000" b="0" i="0" u="none" strike="noStrike" kern="0" cap="none" spc="0" normalizeH="0" baseline="0" noProof="0" smtClean="0">
                <a:ln>
                  <a:noFill/>
                </a:ln>
                <a:solidFill>
                  <a:schemeClr val="tx1"/>
                </a:solidFill>
                <a:effectLst/>
                <a:uLnTx/>
                <a:uFillTx/>
                <a:latin typeface="+mn-lt"/>
                <a:ea typeface="+mn-ea"/>
                <a:cs typeface="+mn-cs"/>
              </a:rPr>
              <a:t>) – особей мужского пола  у особей женского пола в зависимости от их цвета (</a:t>
            </a:r>
            <a:r>
              <a:rPr kumimoji="0" lang="en-US" sz="2000" b="0" i="1" u="none" strike="noStrike" kern="0" cap="none" spc="0" normalizeH="0" baseline="0" noProof="0" smtClean="0">
                <a:ln>
                  <a:noFill/>
                </a:ln>
                <a:solidFill>
                  <a:schemeClr val="tx1"/>
                </a:solidFill>
                <a:effectLst/>
                <a:uLnTx/>
                <a:uFillTx/>
                <a:latin typeface="+mn-lt"/>
                <a:ea typeface="+mn-ea"/>
                <a:cs typeface="+mn-cs"/>
              </a:rPr>
              <a:t>COLOR</a:t>
            </a:r>
            <a:r>
              <a:rPr kumimoji="0" lang="ru-RU" sz="2000" b="0" i="0" u="none" strike="noStrike" kern="0" cap="none" spc="0" normalizeH="0" baseline="0" noProof="0" smtClean="0">
                <a:ln>
                  <a:noFill/>
                </a:ln>
                <a:solidFill>
                  <a:schemeClr val="tx1"/>
                </a:solidFill>
                <a:effectLst/>
                <a:uLnTx/>
                <a:uFillTx/>
                <a:latin typeface="+mn-lt"/>
                <a:ea typeface="+mn-ea"/>
                <a:cs typeface="+mn-cs"/>
              </a:rPr>
              <a:t>), состояния клешней (</a:t>
            </a:r>
            <a:r>
              <a:rPr kumimoji="0" lang="en-US" sz="2000" b="0" i="1" u="none" strike="noStrike" kern="0" cap="none" spc="0" normalizeH="0" baseline="0" noProof="0" smtClean="0">
                <a:ln>
                  <a:noFill/>
                </a:ln>
                <a:solidFill>
                  <a:schemeClr val="tx1"/>
                </a:solidFill>
                <a:effectLst/>
                <a:uLnTx/>
                <a:uFillTx/>
                <a:latin typeface="+mn-lt"/>
                <a:ea typeface="+mn-ea"/>
                <a:cs typeface="+mn-cs"/>
              </a:rPr>
              <a:t>SPINE</a:t>
            </a:r>
            <a:r>
              <a:rPr kumimoji="0" lang="ru-RU" sz="2000" b="0" i="0" u="none" strike="noStrike" kern="0" cap="none" spc="0" normalizeH="0" baseline="0" noProof="0" smtClean="0">
                <a:ln>
                  <a:noFill/>
                </a:ln>
                <a:solidFill>
                  <a:schemeClr val="tx1"/>
                </a:solidFill>
                <a:effectLst/>
                <a:uLnTx/>
                <a:uFillTx/>
                <a:latin typeface="+mn-lt"/>
                <a:ea typeface="+mn-ea"/>
                <a:cs typeface="+mn-cs"/>
              </a:rPr>
              <a:t>), размеров (</a:t>
            </a:r>
            <a:r>
              <a:rPr kumimoji="0" lang="en-US" sz="2000" b="0" i="1" u="none" strike="noStrike" kern="0" cap="none" spc="0" normalizeH="0" baseline="0" noProof="0" smtClean="0">
                <a:ln>
                  <a:noFill/>
                </a:ln>
                <a:solidFill>
                  <a:schemeClr val="tx1"/>
                </a:solidFill>
                <a:effectLst/>
                <a:uLnTx/>
                <a:uFillTx/>
                <a:latin typeface="+mn-lt"/>
                <a:ea typeface="+mn-ea"/>
                <a:cs typeface="+mn-cs"/>
              </a:rPr>
              <a:t>CATWIDTH</a:t>
            </a:r>
            <a:r>
              <a:rPr kumimoji="0" lang="ru-RU" sz="2000" b="0" i="1" u="none" strike="noStrike" kern="0" cap="none" spc="0" normalizeH="0" baseline="0" noProof="0" smtClean="0">
                <a:ln>
                  <a:noFill/>
                </a:ln>
                <a:solidFill>
                  <a:schemeClr val="tx1"/>
                </a:solidFill>
                <a:effectLst/>
                <a:uLnTx/>
                <a:uFillTx/>
                <a:latin typeface="+mn-lt"/>
                <a:ea typeface="+mn-ea"/>
                <a:cs typeface="+mn-cs"/>
              </a:rPr>
              <a:t>, </a:t>
            </a:r>
            <a:r>
              <a:rPr kumimoji="0" lang="en-US" sz="2000" b="0" i="1" u="none" strike="noStrike" kern="0" cap="none" spc="0" normalizeH="0" baseline="0" noProof="0" smtClean="0">
                <a:ln>
                  <a:noFill/>
                </a:ln>
                <a:solidFill>
                  <a:schemeClr val="tx1"/>
                </a:solidFill>
                <a:effectLst/>
                <a:uLnTx/>
                <a:uFillTx/>
                <a:latin typeface="+mn-lt"/>
                <a:ea typeface="+mn-ea"/>
                <a:cs typeface="+mn-cs"/>
              </a:rPr>
              <a:t>WIDTH </a:t>
            </a:r>
            <a:r>
              <a:rPr kumimoji="0" lang="ru-RU" sz="2000" b="0" i="0" u="none" strike="noStrike" kern="0" cap="none" spc="0" normalizeH="0" baseline="0" noProof="0" smtClean="0">
                <a:ln>
                  <a:noFill/>
                </a:ln>
                <a:solidFill>
                  <a:schemeClr val="tx1"/>
                </a:solidFill>
                <a:effectLst/>
                <a:uLnTx/>
                <a:uFillTx/>
                <a:latin typeface="+mn-lt"/>
                <a:ea typeface="+mn-ea"/>
                <a:cs typeface="+mn-cs"/>
              </a:rPr>
              <a:t>– ширина) и веса (</a:t>
            </a:r>
            <a:r>
              <a:rPr kumimoji="0" lang="en-US" sz="2000" b="0" i="1" u="none" strike="noStrike" kern="0" cap="none" spc="0" normalizeH="0" baseline="0" noProof="0" smtClean="0">
                <a:ln>
                  <a:noFill/>
                </a:ln>
                <a:solidFill>
                  <a:schemeClr val="tx1"/>
                </a:solidFill>
                <a:effectLst/>
                <a:uLnTx/>
                <a:uFillTx/>
                <a:latin typeface="+mn-lt"/>
                <a:ea typeface="+mn-ea"/>
                <a:cs typeface="+mn-cs"/>
              </a:rPr>
              <a:t>WEGHT</a:t>
            </a:r>
            <a:r>
              <a:rPr kumimoji="0" lang="ru-RU" sz="2000" b="0" i="0" u="none" strike="noStrike" kern="0" cap="none" spc="0" normalizeH="0" baseline="0" noProof="0" smtClean="0">
                <a:ln>
                  <a:noFill/>
                </a:ln>
                <a:solidFill>
                  <a:schemeClr val="tx1"/>
                </a:solidFill>
                <a:effectLst/>
                <a:uLnTx/>
                <a:uFillTx/>
                <a:latin typeface="+mn-lt"/>
                <a:ea typeface="+mn-ea"/>
                <a:cs typeface="+mn-cs"/>
              </a:rPr>
              <a:t>). Если число спутников больше 0, то переменная </a:t>
            </a:r>
            <a:r>
              <a:rPr kumimoji="0" lang="en-US" sz="2000" b="0" i="1" u="none" strike="noStrike" kern="0" cap="none" spc="0" normalizeH="0" baseline="0" noProof="0" smtClean="0">
                <a:ln>
                  <a:noFill/>
                </a:ln>
                <a:solidFill>
                  <a:schemeClr val="tx1"/>
                </a:solidFill>
                <a:effectLst/>
                <a:uLnTx/>
                <a:uFillTx/>
                <a:latin typeface="+mn-lt"/>
                <a:ea typeface="+mn-ea"/>
                <a:cs typeface="+mn-cs"/>
              </a:rPr>
              <a:t>Y</a:t>
            </a:r>
            <a:r>
              <a:rPr kumimoji="0" lang="ru-RU" sz="2000" b="0" i="0" u="none" strike="noStrike" kern="0" cap="none" spc="0" normalizeH="0" baseline="0" noProof="0" smtClean="0">
                <a:ln>
                  <a:noFill/>
                </a:ln>
                <a:solidFill>
                  <a:schemeClr val="tx1"/>
                </a:solidFill>
                <a:effectLst/>
                <a:uLnTx/>
                <a:uFillTx/>
                <a:latin typeface="+mn-lt"/>
                <a:ea typeface="+mn-ea"/>
                <a:cs typeface="+mn-cs"/>
              </a:rPr>
              <a:t> в первом столбце принимает значение 1, в противном случае – 0. Общее число наблюдений (крабов) равно 173.</a:t>
            </a:r>
          </a:p>
          <a:p>
            <a:pPr marL="342900" marR="0" lvl="0" indent="-342900" algn="just" defTabSz="914400" rtl="0" eaLnBrk="1" fontAlgn="base" latinLnBrk="0" hangingPunct="1">
              <a:lnSpc>
                <a:spcPct val="80000"/>
              </a:lnSpc>
              <a:spcBef>
                <a:spcPct val="0"/>
              </a:spcBef>
              <a:spcAft>
                <a:spcPct val="0"/>
              </a:spcAft>
              <a:buClrTx/>
              <a:buSzTx/>
              <a:buFontTx/>
              <a:buNone/>
              <a:tabLst/>
              <a:defRPr/>
            </a:pPr>
            <a:r>
              <a:rPr kumimoji="0" lang="ru-RU" sz="2800" b="0" i="0" u="none" strike="noStrike" kern="0" cap="none" spc="0" normalizeH="0" baseline="0" noProof="0" smtClean="0">
                <a:ln>
                  <a:noFill/>
                </a:ln>
                <a:solidFill>
                  <a:schemeClr val="tx1"/>
                </a:solidFill>
                <a:effectLst/>
                <a:uLnTx/>
                <a:uFillTx/>
                <a:latin typeface="+mn-lt"/>
                <a:ea typeface="+mn-ea"/>
                <a:cs typeface="+mn-cs"/>
              </a:rPr>
              <a:t>        </a:t>
            </a:r>
            <a:endParaRPr kumimoji="0" lang="ru-RU" sz="28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3794" name="Picture 2"/>
          <p:cNvPicPr>
            <a:picLocks noGrp="1" noChangeAspect="1" noChangeArrowheads="1"/>
          </p:cNvPicPr>
          <p:nvPr>
            <p:ph idx="1"/>
          </p:nvPr>
        </p:nvPicPr>
        <p:blipFill>
          <a:blip r:embed="rId2" cstate="print"/>
          <a:srcRect/>
          <a:stretch>
            <a:fillRect/>
          </a:stretch>
        </p:blipFill>
        <p:spPr>
          <a:xfrm>
            <a:off x="4572000" y="3501008"/>
            <a:ext cx="4392487" cy="3032876"/>
          </a:xfrm>
          <a:noFill/>
        </p:spPr>
      </p:pic>
      <p:sp>
        <p:nvSpPr>
          <p:cNvPr id="33795" name="Text Box 3"/>
          <p:cNvSpPr txBox="1">
            <a:spLocks noChangeArrowheads="1"/>
          </p:cNvSpPr>
          <p:nvPr/>
        </p:nvSpPr>
        <p:spPr bwMode="auto">
          <a:xfrm>
            <a:off x="6084168" y="6457890"/>
            <a:ext cx="1223962" cy="400110"/>
          </a:xfrm>
          <a:prstGeom prst="rect">
            <a:avLst/>
          </a:prstGeom>
          <a:noFill/>
          <a:ln w="9525">
            <a:noFill/>
            <a:miter lim="800000"/>
            <a:headEnd/>
            <a:tailEnd/>
          </a:ln>
        </p:spPr>
        <p:txBody>
          <a:bodyPr>
            <a:spAutoFit/>
          </a:bodyPr>
          <a:lstStyle/>
          <a:p>
            <a:pPr>
              <a:spcBef>
                <a:spcPct val="50000"/>
              </a:spcBef>
            </a:pPr>
            <a:r>
              <a:rPr lang="ru-RU" sz="2000" b="1" dirty="0"/>
              <a:t>Рис.  2</a:t>
            </a:r>
          </a:p>
        </p:txBody>
      </p:sp>
      <p:sp>
        <p:nvSpPr>
          <p:cNvPr id="4" name="Прямоугольник 3"/>
          <p:cNvSpPr/>
          <p:nvPr/>
        </p:nvSpPr>
        <p:spPr>
          <a:xfrm>
            <a:off x="0" y="0"/>
            <a:ext cx="9144000" cy="4302716"/>
          </a:xfrm>
          <a:prstGeom prst="rect">
            <a:avLst/>
          </a:prstGeom>
        </p:spPr>
        <p:txBody>
          <a:bodyPr wrap="square">
            <a:spAutoFit/>
          </a:bodyPr>
          <a:lstStyle/>
          <a:p>
            <a:pPr algn="just">
              <a:lnSpc>
                <a:spcPct val="80000"/>
              </a:lnSpc>
            </a:pPr>
            <a:r>
              <a:rPr lang="ru-RU" sz="2000" dirty="0" smtClean="0"/>
              <a:t>Для запуска программы в верхнем меню </a:t>
            </a:r>
            <a:r>
              <a:rPr lang="en-US" sz="2000" b="1" dirty="0" smtClean="0"/>
              <a:t>Statistics</a:t>
            </a:r>
            <a:r>
              <a:rPr lang="ru-RU" sz="2000" dirty="0" smtClean="0"/>
              <a:t> надо выбрать команду </a:t>
            </a:r>
            <a:r>
              <a:rPr lang="en-US" sz="2000" b="1" dirty="0" smtClean="0"/>
              <a:t>ANOVA</a:t>
            </a:r>
            <a:r>
              <a:rPr lang="ru-RU" sz="2000" b="1" dirty="0" smtClean="0"/>
              <a:t>,</a:t>
            </a:r>
            <a:r>
              <a:rPr lang="ru-RU" sz="2000" dirty="0" smtClean="0"/>
              <a:t> что</a:t>
            </a:r>
            <a:r>
              <a:rPr lang="ru-RU" sz="2000" b="1" dirty="0" smtClean="0"/>
              <a:t> </a:t>
            </a:r>
            <a:r>
              <a:rPr lang="ru-RU" sz="2000" dirty="0" smtClean="0"/>
              <a:t>переводится как анализ вариаций или дисперсионный анализ</a:t>
            </a:r>
            <a:r>
              <a:rPr lang="ru-RU" sz="2000" b="1" dirty="0" smtClean="0"/>
              <a:t>.</a:t>
            </a:r>
            <a:r>
              <a:rPr lang="ru-RU" sz="2000" dirty="0" smtClean="0"/>
              <a:t> Появится стартовая панель </a:t>
            </a:r>
            <a:r>
              <a:rPr lang="en-US" sz="2000" b="1" dirty="0" smtClean="0"/>
              <a:t>General ANOVA</a:t>
            </a:r>
            <a:r>
              <a:rPr lang="ru-RU" sz="2000" b="1" dirty="0" smtClean="0"/>
              <a:t>/</a:t>
            </a:r>
            <a:r>
              <a:rPr lang="en-US" sz="2000" b="1" dirty="0" smtClean="0"/>
              <a:t>MANOVA </a:t>
            </a:r>
            <a:r>
              <a:rPr lang="ru-RU" sz="2000" dirty="0" smtClean="0"/>
              <a:t>(рис. 2)</a:t>
            </a:r>
            <a:r>
              <a:rPr lang="ru-RU" sz="2000" b="1" dirty="0" smtClean="0"/>
              <a:t>.</a:t>
            </a:r>
            <a:endParaRPr lang="ru-RU" sz="2000" dirty="0" smtClean="0"/>
          </a:p>
          <a:p>
            <a:pPr algn="just">
              <a:lnSpc>
                <a:spcPct val="80000"/>
              </a:lnSpc>
            </a:pPr>
            <a:r>
              <a:rPr lang="ru-RU" sz="2000" dirty="0" smtClean="0"/>
              <a:t>  Данный диалог содержит два списка  </a:t>
            </a:r>
            <a:r>
              <a:rPr lang="en-US" sz="2000" b="1" dirty="0" smtClean="0"/>
              <a:t>Type of analysis</a:t>
            </a:r>
            <a:r>
              <a:rPr lang="ru-RU" sz="2000" dirty="0" smtClean="0"/>
              <a:t> (вид анализа) и </a:t>
            </a:r>
            <a:r>
              <a:rPr lang="en-US" sz="2000" b="1" dirty="0" smtClean="0"/>
              <a:t>Specification method </a:t>
            </a:r>
            <a:r>
              <a:rPr lang="ru-RU" sz="2000" dirty="0" smtClean="0"/>
              <a:t>(задание метода). Список</a:t>
            </a:r>
            <a:r>
              <a:rPr lang="ru-RU" sz="2000" b="1" dirty="0" smtClean="0"/>
              <a:t> </a:t>
            </a:r>
            <a:r>
              <a:rPr lang="en-US" sz="2000" b="1" dirty="0" smtClean="0"/>
              <a:t>Type of analysis</a:t>
            </a:r>
            <a:r>
              <a:rPr lang="en-US" sz="2000" dirty="0" smtClean="0"/>
              <a:t> </a:t>
            </a:r>
            <a:r>
              <a:rPr lang="ru-RU" sz="2000" dirty="0" smtClean="0"/>
              <a:t>состоит из четырех элементов, представляющих собой различные модели дисперсионного анализа: </a:t>
            </a:r>
          </a:p>
          <a:p>
            <a:pPr algn="just">
              <a:lnSpc>
                <a:spcPct val="80000"/>
              </a:lnSpc>
            </a:pPr>
            <a:r>
              <a:rPr lang="ru-RU" sz="2000" dirty="0" smtClean="0"/>
              <a:t> –</a:t>
            </a:r>
            <a:r>
              <a:rPr lang="ru-RU" sz="2000" b="1" dirty="0" smtClean="0"/>
              <a:t> </a:t>
            </a:r>
            <a:r>
              <a:rPr lang="en-US" sz="2000" b="1" dirty="0" smtClean="0"/>
              <a:t>One</a:t>
            </a:r>
            <a:r>
              <a:rPr lang="ru-RU" sz="2000" b="1" dirty="0" smtClean="0"/>
              <a:t>-</a:t>
            </a:r>
            <a:r>
              <a:rPr lang="en-US" sz="2000" b="1" dirty="0" smtClean="0"/>
              <a:t>way ANOVA</a:t>
            </a:r>
            <a:r>
              <a:rPr lang="ru-RU" sz="2000" b="1" dirty="0" smtClean="0"/>
              <a:t> (</a:t>
            </a:r>
            <a:r>
              <a:rPr lang="ru-RU" sz="2000" dirty="0" smtClean="0"/>
              <a:t>однофакторный дисперсионный анализ);</a:t>
            </a:r>
          </a:p>
          <a:p>
            <a:pPr algn="just">
              <a:lnSpc>
                <a:spcPct val="80000"/>
              </a:lnSpc>
            </a:pPr>
            <a:r>
              <a:rPr lang="ru-RU" sz="2000" dirty="0" smtClean="0"/>
              <a:t> –</a:t>
            </a:r>
            <a:r>
              <a:rPr lang="ru-RU" sz="2000" b="1" dirty="0" smtClean="0"/>
              <a:t> </a:t>
            </a:r>
            <a:r>
              <a:rPr lang="en-US" sz="2000" b="1" dirty="0" smtClean="0"/>
              <a:t>Main effects ANOVA </a:t>
            </a:r>
            <a:r>
              <a:rPr lang="ru-RU" sz="2000" dirty="0" smtClean="0"/>
              <a:t>(дисперсионный анализ главных эффектов);</a:t>
            </a:r>
          </a:p>
          <a:p>
            <a:pPr algn="just">
              <a:lnSpc>
                <a:spcPct val="80000"/>
              </a:lnSpc>
            </a:pPr>
            <a:r>
              <a:rPr lang="ru-RU" sz="2000" dirty="0" smtClean="0"/>
              <a:t> – </a:t>
            </a:r>
            <a:r>
              <a:rPr lang="en-US" sz="2000" b="1" dirty="0" smtClean="0"/>
              <a:t>Factorial ANOVA </a:t>
            </a:r>
            <a:r>
              <a:rPr lang="ru-RU" sz="2000" dirty="0" smtClean="0"/>
              <a:t>(многофакторный дисперсионный анализ);</a:t>
            </a:r>
          </a:p>
          <a:p>
            <a:pPr algn="just">
              <a:lnSpc>
                <a:spcPct val="80000"/>
              </a:lnSpc>
            </a:pPr>
            <a:r>
              <a:rPr lang="ru-RU" sz="2000" dirty="0" smtClean="0"/>
              <a:t> –</a:t>
            </a:r>
            <a:r>
              <a:rPr lang="ru-RU" sz="2000" b="1" dirty="0" smtClean="0"/>
              <a:t> </a:t>
            </a:r>
            <a:r>
              <a:rPr lang="en-US" sz="2000" b="1" dirty="0" smtClean="0"/>
              <a:t>Repeat measures ANOVA</a:t>
            </a:r>
            <a:r>
              <a:rPr lang="ru-RU" sz="2000" dirty="0" smtClean="0"/>
              <a:t> (дисперсионный анализ повторных измерений). </a:t>
            </a:r>
          </a:p>
          <a:p>
            <a:pPr algn="just">
              <a:lnSpc>
                <a:spcPct val="80000"/>
              </a:lnSpc>
            </a:pPr>
            <a:r>
              <a:rPr lang="ru-RU" sz="2000" dirty="0" smtClean="0"/>
              <a:t>Список  </a:t>
            </a:r>
            <a:r>
              <a:rPr lang="en-US" sz="2000" b="1" dirty="0" smtClean="0"/>
              <a:t>Specification method </a:t>
            </a:r>
            <a:r>
              <a:rPr lang="ru-RU" sz="2000" dirty="0" smtClean="0"/>
              <a:t>позволяет задать три типа интерфейса дисперсионного анализа в STATISTICA:</a:t>
            </a:r>
            <a:r>
              <a:rPr lang="ru-RU" sz="2000" i="1" dirty="0" smtClean="0"/>
              <a:t> </a:t>
            </a:r>
            <a:endParaRPr lang="ru-RU" sz="2000" dirty="0" smtClean="0"/>
          </a:p>
          <a:p>
            <a:pPr algn="just">
              <a:lnSpc>
                <a:spcPct val="80000"/>
              </a:lnSpc>
            </a:pPr>
            <a:r>
              <a:rPr lang="ru-RU" sz="2000" dirty="0" smtClean="0"/>
              <a:t> –</a:t>
            </a:r>
            <a:r>
              <a:rPr lang="ru-RU" sz="2000" b="1" dirty="0" smtClean="0"/>
              <a:t> </a:t>
            </a:r>
            <a:r>
              <a:rPr lang="en-US" sz="2000" b="1" dirty="0" smtClean="0"/>
              <a:t>Quick Specs Dialog </a:t>
            </a:r>
            <a:r>
              <a:rPr lang="ru-RU" sz="2000" dirty="0" smtClean="0"/>
              <a:t>(диалог быстрых спецификаций);</a:t>
            </a:r>
          </a:p>
          <a:p>
            <a:pPr algn="just">
              <a:lnSpc>
                <a:spcPct val="80000"/>
              </a:lnSpc>
            </a:pPr>
            <a:r>
              <a:rPr lang="ru-RU" sz="2000" dirty="0" smtClean="0"/>
              <a:t> –</a:t>
            </a:r>
            <a:r>
              <a:rPr lang="ru-RU" sz="2000" b="1" dirty="0" smtClean="0"/>
              <a:t>  </a:t>
            </a:r>
            <a:r>
              <a:rPr lang="en-US" sz="2000" b="1" dirty="0" smtClean="0"/>
              <a:t>Analysis Wizard </a:t>
            </a:r>
            <a:r>
              <a:rPr lang="ru-RU" sz="2000" dirty="0" smtClean="0"/>
              <a:t>(мастер анализа);</a:t>
            </a:r>
          </a:p>
          <a:p>
            <a:pPr algn="just">
              <a:lnSpc>
                <a:spcPct val="80000"/>
              </a:lnSpc>
            </a:pPr>
            <a:r>
              <a:rPr lang="ru-RU" sz="2000" dirty="0" smtClean="0"/>
              <a:t> –</a:t>
            </a:r>
            <a:r>
              <a:rPr lang="ru-RU" sz="2000" b="1" dirty="0" smtClean="0"/>
              <a:t>  </a:t>
            </a:r>
            <a:r>
              <a:rPr lang="en-US" sz="2000" b="1" dirty="0" smtClean="0"/>
              <a:t>Analysis syntax editor </a:t>
            </a:r>
            <a:r>
              <a:rPr lang="ru-RU" sz="2000" dirty="0" smtClean="0"/>
              <a:t>(редактор кода). </a:t>
            </a:r>
          </a:p>
          <a:p>
            <a:pPr algn="just">
              <a:lnSpc>
                <a:spcPct val="80000"/>
              </a:lnSpc>
            </a:pPr>
            <a:endParaRPr lang="ru-RU" sz="2200" dirty="0"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0" y="188913"/>
            <a:ext cx="8964613" cy="6408737"/>
          </a:xfrm>
        </p:spPr>
        <p:txBody>
          <a:bodyPr/>
          <a:lstStyle/>
          <a:p>
            <a:pPr marL="0" indent="0" algn="just" eaLnBrk="1" hangingPunct="1">
              <a:lnSpc>
                <a:spcPct val="80000"/>
              </a:lnSpc>
              <a:spcBef>
                <a:spcPct val="0"/>
              </a:spcBef>
              <a:buFontTx/>
              <a:buNone/>
            </a:pPr>
            <a:r>
              <a:rPr lang="ru-RU" sz="2800" dirty="0" smtClean="0"/>
              <a:t> </a:t>
            </a:r>
            <a:r>
              <a:rPr lang="ru-RU" sz="2000" dirty="0" smtClean="0"/>
              <a:t>В диалоге </a:t>
            </a:r>
            <a:r>
              <a:rPr lang="en-US" sz="2000" b="1" dirty="0" smtClean="0"/>
              <a:t>Quick Specs Dialog </a:t>
            </a:r>
            <a:r>
              <a:rPr lang="ru-RU" sz="2000" dirty="0" smtClean="0"/>
              <a:t>(диалог быстрых спецификаций) можно задать зависимые переменные  и   категориальные переменные (предикторы). Вариация числа и типа переменных зависит от выбранного вида анализа в списке</a:t>
            </a:r>
            <a:r>
              <a:rPr lang="ru-RU" sz="2000" b="1" dirty="0" smtClean="0"/>
              <a:t> </a:t>
            </a:r>
            <a:r>
              <a:rPr lang="en-US" sz="2000" b="1" dirty="0" smtClean="0"/>
              <a:t>Type of analysis</a:t>
            </a:r>
            <a:r>
              <a:rPr lang="ru-RU" sz="2000" dirty="0" smtClean="0"/>
              <a:t>. </a:t>
            </a:r>
          </a:p>
          <a:p>
            <a:pPr marL="0" indent="0" algn="just" eaLnBrk="1" hangingPunct="1">
              <a:lnSpc>
                <a:spcPct val="80000"/>
              </a:lnSpc>
              <a:spcBef>
                <a:spcPct val="0"/>
              </a:spcBef>
              <a:buFontTx/>
              <a:buNone/>
            </a:pPr>
            <a:r>
              <a:rPr lang="ru-RU" sz="2000" dirty="0" smtClean="0"/>
              <a:t>  Диалог </a:t>
            </a:r>
            <a:r>
              <a:rPr lang="en-US" sz="2000" b="1" dirty="0" smtClean="0"/>
              <a:t>Analysis Wizard </a:t>
            </a:r>
            <a:r>
              <a:rPr lang="ru-RU" sz="2000" dirty="0" smtClean="0"/>
              <a:t>(мастер анализа) предназначен для задания по шагам интересующего  анализа в рамках выбранной модели. В конце анализа можно вычислить результаты или использовать </a:t>
            </a:r>
            <a:r>
              <a:rPr lang="en-US" sz="2000" b="1" dirty="0" smtClean="0"/>
              <a:t>Analysis syntax editor </a:t>
            </a:r>
            <a:r>
              <a:rPr lang="ru-RU" sz="2000" dirty="0" smtClean="0"/>
              <a:t>(редактор кода) для дальнейшей настройки при помощи встроенных команд, открыть существующий файл с командами или сохранить для дальнейшего использования. Диалог</a:t>
            </a:r>
            <a:r>
              <a:rPr lang="ru-RU" sz="2000" b="1" dirty="0" smtClean="0"/>
              <a:t> </a:t>
            </a:r>
            <a:r>
              <a:rPr lang="en-US" sz="2000" b="1" dirty="0" smtClean="0"/>
              <a:t>Analysis syntax editor </a:t>
            </a:r>
            <a:r>
              <a:rPr lang="ru-RU" sz="2000" dirty="0" smtClean="0"/>
              <a:t>позволяет полностью настроить параметры вычислительных процедур. В случае необходимости можно сохранить файл с готовым кодом анализа для дальнейшего использования или открыть уже существующий.</a:t>
            </a:r>
          </a:p>
          <a:p>
            <a:pPr marL="0" indent="0" algn="just" eaLnBrk="1" hangingPunct="1">
              <a:lnSpc>
                <a:spcPct val="80000"/>
              </a:lnSpc>
              <a:spcBef>
                <a:spcPct val="0"/>
              </a:spcBef>
              <a:buFontTx/>
              <a:buNone/>
            </a:pPr>
            <a:r>
              <a:rPr lang="ru-RU" sz="2000" dirty="0" smtClean="0"/>
              <a:t>    После</a:t>
            </a:r>
            <a:r>
              <a:rPr lang="en-US" sz="2000" dirty="0" smtClean="0"/>
              <a:t> </a:t>
            </a:r>
            <a:r>
              <a:rPr lang="ru-RU" sz="2000" dirty="0" smtClean="0"/>
              <a:t>выбора</a:t>
            </a:r>
            <a:r>
              <a:rPr lang="en-US" sz="2000" dirty="0" smtClean="0"/>
              <a:t> </a:t>
            </a:r>
            <a:r>
              <a:rPr lang="ru-RU" sz="2000" dirty="0" smtClean="0"/>
              <a:t>диалога</a:t>
            </a:r>
            <a:r>
              <a:rPr lang="en-US" sz="2000" dirty="0" smtClean="0"/>
              <a:t> </a:t>
            </a:r>
            <a:r>
              <a:rPr lang="en-US" sz="2000" b="1" dirty="0" smtClean="0"/>
              <a:t>Specificatio</a:t>
            </a:r>
            <a:r>
              <a:rPr lang="en-US" sz="2000" dirty="0" smtClean="0"/>
              <a:t>n </a:t>
            </a:r>
            <a:r>
              <a:rPr lang="en-US" sz="2000" b="1" dirty="0" smtClean="0"/>
              <a:t>method</a:t>
            </a:r>
            <a:r>
              <a:rPr lang="en-US" sz="2000" dirty="0" smtClean="0"/>
              <a:t> </a:t>
            </a:r>
            <a:r>
              <a:rPr lang="ru-RU" sz="2000" dirty="0" smtClean="0"/>
              <a:t>можно</a:t>
            </a:r>
            <a:r>
              <a:rPr lang="en-US" sz="2000" dirty="0" smtClean="0"/>
              <a:t> </a:t>
            </a:r>
            <a:r>
              <a:rPr lang="ru-RU" sz="2000" dirty="0" smtClean="0"/>
              <a:t>задать</a:t>
            </a:r>
            <a:r>
              <a:rPr lang="en-US" sz="2000" dirty="0" smtClean="0"/>
              <a:t> </a:t>
            </a:r>
            <a:r>
              <a:rPr lang="en-US" sz="2000" b="1" dirty="0" smtClean="0"/>
              <a:t>Type of analysis.</a:t>
            </a:r>
          </a:p>
          <a:p>
            <a:pPr marL="0" indent="0" algn="just" eaLnBrk="1" hangingPunct="1">
              <a:lnSpc>
                <a:spcPct val="80000"/>
              </a:lnSpc>
              <a:spcBef>
                <a:spcPct val="0"/>
              </a:spcBef>
              <a:buFontTx/>
              <a:buNone/>
            </a:pPr>
            <a:r>
              <a:rPr lang="ru-RU" sz="2000" b="1" dirty="0" smtClean="0"/>
              <a:t>   </a:t>
            </a:r>
            <a:r>
              <a:rPr lang="en-US" sz="2000" b="1" dirty="0" smtClean="0"/>
              <a:t>One</a:t>
            </a:r>
            <a:r>
              <a:rPr lang="ru-RU" sz="2000" b="1" dirty="0" smtClean="0"/>
              <a:t>-</a:t>
            </a:r>
            <a:r>
              <a:rPr lang="en-US" sz="2000" b="1" dirty="0" smtClean="0"/>
              <a:t>way ANOVA </a:t>
            </a:r>
            <a:r>
              <a:rPr lang="ru-RU" sz="2000" dirty="0" smtClean="0"/>
              <a:t>позволяет</a:t>
            </a:r>
            <a:r>
              <a:rPr lang="ru-RU" sz="2000" b="1" dirty="0" smtClean="0"/>
              <a:t> </a:t>
            </a:r>
            <a:r>
              <a:rPr lang="ru-RU" sz="2000" dirty="0" smtClean="0"/>
              <a:t>оценить эффект одной группирующей переменной (одного межгруппового фактора) на одну или более зависимых переменных. </a:t>
            </a:r>
          </a:p>
          <a:p>
            <a:pPr marL="0" indent="0" algn="just" eaLnBrk="1" hangingPunct="1">
              <a:lnSpc>
                <a:spcPct val="80000"/>
              </a:lnSpc>
              <a:spcBef>
                <a:spcPct val="0"/>
              </a:spcBef>
              <a:buFontTx/>
              <a:buNone/>
            </a:pPr>
            <a:r>
              <a:rPr lang="ru-RU" sz="2000" dirty="0" smtClean="0"/>
              <a:t>  Для анализа </a:t>
            </a:r>
            <a:r>
              <a:rPr lang="en-US" sz="2000" b="1" dirty="0" smtClean="0"/>
              <a:t>Main effects ANOVA </a:t>
            </a:r>
            <a:r>
              <a:rPr lang="ru-RU" sz="2000" dirty="0" smtClean="0"/>
              <a:t>в</a:t>
            </a:r>
            <a:r>
              <a:rPr lang="ru-RU" sz="2000" b="1" dirty="0" smtClean="0"/>
              <a:t> </a:t>
            </a:r>
            <a:r>
              <a:rPr lang="ru-RU" sz="2000" dirty="0" smtClean="0"/>
              <a:t>диалоге </a:t>
            </a:r>
            <a:r>
              <a:rPr lang="en-US" sz="2000" b="1" dirty="0" smtClean="0"/>
              <a:t>Quick Specs Dialog </a:t>
            </a:r>
            <a:r>
              <a:rPr lang="ru-RU" sz="2000" dirty="0" smtClean="0"/>
              <a:t>можно задать до четырех категориальных предикторов. Затем программа</a:t>
            </a:r>
            <a:r>
              <a:rPr lang="ru-RU" sz="2000" i="1" dirty="0" smtClean="0"/>
              <a:t> </a:t>
            </a:r>
            <a:r>
              <a:rPr lang="ru-RU" sz="2000" dirty="0" smtClean="0"/>
              <a:t>произведет оценку модели главных эффектов. Данный тип планов часто используется в анализе и планировании промышленных экспериментов для оценки большого набора факторов в сильно раздробленных планах. Также данный тип планов используется при анализе сбалансированных неполных планов. </a:t>
            </a:r>
          </a:p>
          <a:p>
            <a:pPr marL="0" indent="0" algn="just" eaLnBrk="1" hangingPunct="1">
              <a:lnSpc>
                <a:spcPct val="80000"/>
              </a:lnSpc>
              <a:spcBef>
                <a:spcPct val="0"/>
              </a:spcBef>
              <a:buFontTx/>
              <a:buNone/>
            </a:pPr>
            <a:r>
              <a:rPr lang="ru-RU" sz="2000" dirty="0" smtClean="0"/>
              <a:t>   В отличие от рассмотренных типов анализа, в </a:t>
            </a:r>
            <a:r>
              <a:rPr lang="en-US" sz="2000" b="1" dirty="0" smtClean="0"/>
              <a:t>Factorial ANOVA </a:t>
            </a:r>
            <a:r>
              <a:rPr lang="ru-RU" sz="2000" dirty="0" smtClean="0"/>
              <a:t>учитывается еще один возможный источник изменчивости  – взаимодействие факторов. </a:t>
            </a:r>
          </a:p>
          <a:p>
            <a:pPr marL="0" indent="0" algn="just" eaLnBrk="1" hangingPunct="1">
              <a:lnSpc>
                <a:spcPct val="80000"/>
              </a:lnSpc>
              <a:spcBef>
                <a:spcPct val="0"/>
              </a:spcBef>
              <a:buFontTx/>
              <a:buNone/>
            </a:pPr>
            <a:endParaRPr lang="ru-RU" sz="2000"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8" name="Picture 2"/>
          <p:cNvPicPr>
            <a:picLocks noGrp="1" noChangeAspect="1" noChangeArrowheads="1"/>
          </p:cNvPicPr>
          <p:nvPr>
            <p:ph idx="1"/>
          </p:nvPr>
        </p:nvPicPr>
        <p:blipFill>
          <a:blip r:embed="rId2" cstate="print"/>
          <a:srcRect/>
          <a:stretch>
            <a:fillRect/>
          </a:stretch>
        </p:blipFill>
        <p:spPr bwMode="auto">
          <a:xfrm>
            <a:off x="1403648" y="2564904"/>
            <a:ext cx="6336704" cy="3915663"/>
          </a:xfrm>
          <a:prstGeom prst="rect">
            <a:avLst/>
          </a:prstGeom>
          <a:noFill/>
          <a:ln w="9525">
            <a:noFill/>
            <a:miter lim="800000"/>
            <a:headEnd/>
            <a:tailEnd/>
          </a:ln>
        </p:spPr>
      </p:pic>
      <p:sp>
        <p:nvSpPr>
          <p:cNvPr id="3" name="Прямоугольник 2"/>
          <p:cNvSpPr/>
          <p:nvPr/>
        </p:nvSpPr>
        <p:spPr>
          <a:xfrm>
            <a:off x="179512" y="260648"/>
            <a:ext cx="8568952" cy="2246769"/>
          </a:xfrm>
          <a:prstGeom prst="rect">
            <a:avLst/>
          </a:prstGeom>
        </p:spPr>
        <p:txBody>
          <a:bodyPr wrap="square">
            <a:spAutoFit/>
          </a:bodyPr>
          <a:lstStyle/>
          <a:p>
            <a:pPr algn="just"/>
            <a:r>
              <a:rPr lang="ru-RU" sz="2000" dirty="0" smtClean="0"/>
              <a:t>Для того чтобы задать план факторного дисперсионного анализа, надо выбрать </a:t>
            </a:r>
            <a:r>
              <a:rPr lang="en-US" sz="2000" b="1" dirty="0" smtClean="0"/>
              <a:t>Factorial ANOVA </a:t>
            </a:r>
            <a:r>
              <a:rPr lang="ru-RU" sz="2000" dirty="0" smtClean="0"/>
              <a:t>в качестве вида анализа и </a:t>
            </a:r>
            <a:r>
              <a:rPr lang="en-US" sz="2000" b="1" dirty="0" smtClean="0"/>
              <a:t>Quick Spec Dialog </a:t>
            </a:r>
            <a:r>
              <a:rPr lang="ru-RU" sz="2000" dirty="0" smtClean="0"/>
              <a:t>в списке </a:t>
            </a:r>
            <a:r>
              <a:rPr lang="en-US" sz="2000" b="1" dirty="0" smtClean="0"/>
              <a:t>Specification method</a:t>
            </a:r>
            <a:r>
              <a:rPr lang="en-US" sz="2000" i="1" dirty="0" smtClean="0"/>
              <a:t> </a:t>
            </a:r>
            <a:r>
              <a:rPr lang="ru-RU" sz="2000" dirty="0" smtClean="0"/>
              <a:t>на вкладке </a:t>
            </a:r>
            <a:r>
              <a:rPr lang="en-US" sz="2000" b="1" dirty="0" smtClean="0"/>
              <a:t>Quick </a:t>
            </a:r>
            <a:r>
              <a:rPr lang="ru-RU" sz="2000" dirty="0" smtClean="0"/>
              <a:t>стартовой панели дисперсионного анализа. Откроется диалоговое окно  </a:t>
            </a:r>
            <a:r>
              <a:rPr lang="en-US" sz="2000" b="1" dirty="0" smtClean="0"/>
              <a:t>ANOVA</a:t>
            </a:r>
            <a:r>
              <a:rPr lang="ru-RU" sz="2000" b="1" dirty="0" smtClean="0"/>
              <a:t>/</a:t>
            </a:r>
            <a:r>
              <a:rPr lang="en-US" sz="2000" b="1" dirty="0" smtClean="0"/>
              <a:t>MANOVA Factorial ANOVA</a:t>
            </a:r>
            <a:r>
              <a:rPr lang="ru-RU" sz="2000" b="1" dirty="0" smtClean="0"/>
              <a:t>.</a:t>
            </a:r>
            <a:r>
              <a:rPr lang="ru-RU" sz="2000" dirty="0" smtClean="0"/>
              <a:t> На вкладке </a:t>
            </a:r>
            <a:r>
              <a:rPr lang="en-US" sz="2000" b="1" dirty="0" smtClean="0"/>
              <a:t>Quick</a:t>
            </a:r>
            <a:r>
              <a:rPr lang="ru-RU" sz="2000" dirty="0" smtClean="0"/>
              <a:t> нажмем кнопку </a:t>
            </a:r>
            <a:r>
              <a:rPr lang="en-US" sz="2000" b="1" dirty="0" smtClean="0"/>
              <a:t>Variables</a:t>
            </a:r>
            <a:r>
              <a:rPr lang="ru-RU" sz="2000" b="1" dirty="0" smtClean="0"/>
              <a:t>.  </a:t>
            </a:r>
            <a:r>
              <a:rPr lang="ru-RU" sz="2000" dirty="0" smtClean="0"/>
              <a:t>В появившемся окне  выберем группирующие переменные</a:t>
            </a:r>
            <a:r>
              <a:rPr lang="ru-RU" sz="2000" b="1" dirty="0" smtClean="0"/>
              <a:t> </a:t>
            </a:r>
            <a:r>
              <a:rPr lang="en-US" sz="2000" i="1" dirty="0" smtClean="0"/>
              <a:t>COLOR</a:t>
            </a:r>
            <a:r>
              <a:rPr lang="ru-RU" sz="2000" dirty="0" smtClean="0"/>
              <a:t> и </a:t>
            </a:r>
            <a:r>
              <a:rPr lang="en-US" sz="2000" i="1" dirty="0" smtClean="0"/>
              <a:t>SPINE</a:t>
            </a:r>
            <a:r>
              <a:rPr lang="ru-RU" sz="2000" b="1" i="1" dirty="0" smtClean="0"/>
              <a:t>,</a:t>
            </a:r>
            <a:r>
              <a:rPr lang="ru-RU" sz="2000" b="1" dirty="0" smtClean="0"/>
              <a:t> </a:t>
            </a:r>
            <a:r>
              <a:rPr lang="ru-RU" sz="2000" dirty="0" smtClean="0"/>
              <a:t>зависимые </a:t>
            </a:r>
            <a:r>
              <a:rPr lang="en-US" sz="2000" i="1" dirty="0" smtClean="0"/>
              <a:t>WIDTH</a:t>
            </a:r>
            <a:r>
              <a:rPr lang="ru-RU" sz="2000" i="1" dirty="0" smtClean="0"/>
              <a:t>, </a:t>
            </a:r>
            <a:r>
              <a:rPr lang="en-US" sz="2000" i="1" dirty="0" smtClean="0"/>
              <a:t>WEIGHT</a:t>
            </a:r>
            <a:r>
              <a:rPr lang="ru-RU" sz="2000" b="1" dirty="0" smtClean="0"/>
              <a:t>  </a:t>
            </a:r>
            <a:r>
              <a:rPr lang="ru-RU" sz="2000" dirty="0" smtClean="0"/>
              <a:t>и нажмем на ОК, появится диалог на рис.3</a:t>
            </a:r>
            <a:endParaRPr lang="ru-RU"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9938" name="Picture 2"/>
          <p:cNvPicPr>
            <a:picLocks noGrp="1" noChangeAspect="1" noChangeArrowheads="1"/>
          </p:cNvPicPr>
          <p:nvPr>
            <p:ph type="title"/>
          </p:nvPr>
        </p:nvPicPr>
        <p:blipFill>
          <a:blip r:embed="rId2" cstate="print"/>
          <a:srcRect/>
          <a:stretch>
            <a:fillRect/>
          </a:stretch>
        </p:blipFill>
        <p:spPr>
          <a:xfrm>
            <a:off x="755650" y="981075"/>
            <a:ext cx="7848600" cy="4587875"/>
          </a:xfrm>
          <a:noFill/>
        </p:spPr>
      </p:pic>
      <p:sp>
        <p:nvSpPr>
          <p:cNvPr id="39939" name="Text Box 3"/>
          <p:cNvSpPr txBox="1">
            <a:spLocks noChangeArrowheads="1"/>
          </p:cNvSpPr>
          <p:nvPr/>
        </p:nvSpPr>
        <p:spPr bwMode="auto">
          <a:xfrm flipH="1">
            <a:off x="2484438" y="5475288"/>
            <a:ext cx="2663825" cy="519112"/>
          </a:xfrm>
          <a:prstGeom prst="rect">
            <a:avLst/>
          </a:prstGeom>
          <a:noFill/>
          <a:ln w="9525">
            <a:noFill/>
            <a:miter lim="800000"/>
            <a:headEnd/>
            <a:tailEnd/>
          </a:ln>
        </p:spPr>
        <p:txBody>
          <a:bodyPr>
            <a:spAutoFit/>
          </a:bodyPr>
          <a:lstStyle/>
          <a:p>
            <a:endParaRPr lang="ru-RU" sz="2800" b="1">
              <a:solidFill>
                <a:srgbClr val="CCFFFF"/>
              </a:solidFill>
            </a:endParaRPr>
          </a:p>
        </p:txBody>
      </p:sp>
      <p:sp>
        <p:nvSpPr>
          <p:cNvPr id="39940" name="Text Box 4"/>
          <p:cNvSpPr txBox="1">
            <a:spLocks noChangeArrowheads="1"/>
          </p:cNvSpPr>
          <p:nvPr/>
        </p:nvSpPr>
        <p:spPr bwMode="auto">
          <a:xfrm>
            <a:off x="4284663" y="5589588"/>
            <a:ext cx="1150937" cy="457200"/>
          </a:xfrm>
          <a:prstGeom prst="rect">
            <a:avLst/>
          </a:prstGeom>
          <a:noFill/>
          <a:ln w="9525">
            <a:noFill/>
            <a:miter lim="800000"/>
            <a:headEnd/>
            <a:tailEnd/>
          </a:ln>
        </p:spPr>
        <p:txBody>
          <a:bodyPr>
            <a:spAutoFit/>
          </a:bodyPr>
          <a:lstStyle/>
          <a:p>
            <a:pPr>
              <a:spcBef>
                <a:spcPct val="50000"/>
              </a:spcBef>
            </a:pPr>
            <a:r>
              <a:rPr lang="ru-RU" b="1"/>
              <a:t>Рис. 3</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860800"/>
            <a:ext cx="9144000" cy="2736850"/>
          </a:xfrm>
        </p:spPr>
        <p:txBody>
          <a:bodyPr/>
          <a:lstStyle/>
          <a:p>
            <a:pPr eaLnBrk="1" hangingPunct="1"/>
            <a:r>
              <a:rPr lang="ru-RU" b="1" dirty="0" smtClean="0">
                <a:solidFill>
                  <a:srgbClr val="CCFFFF"/>
                </a:solidFill>
              </a:rPr>
              <a:t>Дисперсионный анализ.</a:t>
            </a: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800" decel="100000"/>
                                        <p:tgtEl>
                                          <p:spTgt spid="5122"/>
                                        </p:tgtEl>
                                      </p:cBhvr>
                                    </p:animEffect>
                                    <p:anim calcmode="lin" valueType="num">
                                      <p:cBhvr>
                                        <p:cTn id="8" dur="800" decel="100000" fill="hold"/>
                                        <p:tgtEl>
                                          <p:spTgt spid="5122"/>
                                        </p:tgtEl>
                                        <p:attrNameLst>
                                          <p:attrName>style.rotation</p:attrName>
                                        </p:attrNameLst>
                                      </p:cBhvr>
                                      <p:tavLst>
                                        <p:tav tm="0">
                                          <p:val>
                                            <p:fltVal val="-90"/>
                                          </p:val>
                                        </p:tav>
                                        <p:tav tm="100000">
                                          <p:val>
                                            <p:fltVal val="0"/>
                                          </p:val>
                                        </p:tav>
                                      </p:tavLst>
                                    </p:anim>
                                    <p:anim calcmode="lin" valueType="num">
                                      <p:cBhvr>
                                        <p:cTn id="9" dur="800" decel="100000" fill="hold"/>
                                        <p:tgtEl>
                                          <p:spTgt spid="5122"/>
                                        </p:tgtEl>
                                        <p:attrNameLst>
                                          <p:attrName>ppt_x</p:attrName>
                                        </p:attrNameLst>
                                      </p:cBhvr>
                                      <p:tavLst>
                                        <p:tav tm="0">
                                          <p:val>
                                            <p:strVal val="#ppt_x+0.4"/>
                                          </p:val>
                                        </p:tav>
                                        <p:tav tm="100000">
                                          <p:val>
                                            <p:strVal val="#ppt_x-0.05"/>
                                          </p:val>
                                        </p:tav>
                                      </p:tavLst>
                                    </p:anim>
                                    <p:anim calcmode="lin" valueType="num">
                                      <p:cBhvr>
                                        <p:cTn id="10" dur="800" decel="100000" fill="hold"/>
                                        <p:tgtEl>
                                          <p:spTgt spid="512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512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512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xfrm>
            <a:off x="0" y="188913"/>
            <a:ext cx="8964613" cy="6408737"/>
          </a:xfrm>
        </p:spPr>
        <p:txBody>
          <a:bodyPr/>
          <a:lstStyle/>
          <a:p>
            <a:pPr algn="just" eaLnBrk="1" hangingPunct="1">
              <a:lnSpc>
                <a:spcPct val="80000"/>
              </a:lnSpc>
              <a:spcBef>
                <a:spcPct val="0"/>
              </a:spcBef>
              <a:buFontTx/>
              <a:buNone/>
            </a:pPr>
            <a:r>
              <a:rPr lang="ru-RU" sz="2800" smtClean="0"/>
              <a:t>        </a:t>
            </a:r>
            <a:r>
              <a:rPr lang="ru-RU" sz="2400" smtClean="0"/>
              <a:t>Различные цвета и состояния клешней крабов являются межгрупповыми факторами.</a:t>
            </a:r>
            <a:r>
              <a:rPr lang="ru-RU" sz="2400" b="1" smtClean="0"/>
              <a:t> </a:t>
            </a:r>
            <a:r>
              <a:rPr lang="ru-RU" sz="2400" smtClean="0"/>
              <a:t>Чтобы вручную задавать коды для межгрупповых факторов, надо нажать кнопку </a:t>
            </a:r>
            <a:r>
              <a:rPr lang="en-US" sz="2400" b="1" smtClean="0"/>
              <a:t>Factor Codes</a:t>
            </a:r>
            <a:r>
              <a:rPr lang="ru-RU" sz="2400" smtClean="0"/>
              <a:t> (коды факторов). Необязательно коды задавать вручную, так как программа задаст по умолчанию все коды выбранных переменных. Кодами предиктора </a:t>
            </a:r>
            <a:r>
              <a:rPr lang="en-US" sz="2400" i="1" smtClean="0"/>
              <a:t>COLOR</a:t>
            </a:r>
            <a:r>
              <a:rPr lang="ru-RU" sz="2400" smtClean="0"/>
              <a:t> являются цвета крабов: </a:t>
            </a:r>
            <a:r>
              <a:rPr lang="en-US" sz="2400" i="1" smtClean="0"/>
              <a:t>medium</a:t>
            </a:r>
            <a:r>
              <a:rPr lang="ru-RU" sz="2400" smtClean="0"/>
              <a:t> (серый); </a:t>
            </a:r>
            <a:r>
              <a:rPr lang="en-US" sz="2400" i="1" smtClean="0"/>
              <a:t>lightmed</a:t>
            </a:r>
            <a:r>
              <a:rPr lang="ru-RU" sz="2400" smtClean="0"/>
              <a:t> (светло-серый); </a:t>
            </a:r>
            <a:r>
              <a:rPr lang="en-US" sz="2400" i="1" smtClean="0"/>
              <a:t>dark</a:t>
            </a:r>
            <a:r>
              <a:rPr lang="ru-RU" sz="2400" smtClean="0"/>
              <a:t> (темный); </a:t>
            </a:r>
            <a:r>
              <a:rPr lang="en-US" sz="2400" i="1" smtClean="0"/>
              <a:t>darkmed</a:t>
            </a:r>
            <a:r>
              <a:rPr lang="en-US" sz="2400" smtClean="0"/>
              <a:t> </a:t>
            </a:r>
            <a:r>
              <a:rPr lang="ru-RU" sz="2400" smtClean="0"/>
              <a:t>(темно-серый). Кодами предиктора </a:t>
            </a:r>
            <a:r>
              <a:rPr lang="en-US" sz="2400" i="1" smtClean="0"/>
              <a:t>SPINE </a:t>
            </a:r>
            <a:r>
              <a:rPr lang="ru-RU" sz="2400" smtClean="0"/>
              <a:t>являются состояния клешней крабов: </a:t>
            </a:r>
            <a:r>
              <a:rPr lang="en-US" sz="2400" i="1" smtClean="0"/>
              <a:t>bothgood</a:t>
            </a:r>
            <a:r>
              <a:rPr lang="en-US" sz="2400" smtClean="0"/>
              <a:t> </a:t>
            </a:r>
            <a:r>
              <a:rPr lang="ru-RU" sz="2400" smtClean="0"/>
              <a:t>(обе клешни целые); </a:t>
            </a:r>
            <a:r>
              <a:rPr lang="en-US" sz="2400" i="1" smtClean="0"/>
              <a:t>oneworr</a:t>
            </a:r>
            <a:r>
              <a:rPr lang="en-US" sz="2400" smtClean="0"/>
              <a:t> </a:t>
            </a:r>
            <a:r>
              <a:rPr lang="ru-RU" sz="2400" smtClean="0"/>
              <a:t>(одна клешня повреждена); </a:t>
            </a:r>
            <a:r>
              <a:rPr lang="en-US" sz="2400" i="1" smtClean="0"/>
              <a:t>bothworr</a:t>
            </a:r>
            <a:r>
              <a:rPr lang="en-US" sz="2400" smtClean="0"/>
              <a:t> </a:t>
            </a:r>
            <a:r>
              <a:rPr lang="ru-RU" sz="2400" smtClean="0"/>
              <a:t> (обе клешни повреждены).</a:t>
            </a:r>
          </a:p>
          <a:p>
            <a:pPr algn="just" eaLnBrk="1" hangingPunct="1">
              <a:lnSpc>
                <a:spcPct val="80000"/>
              </a:lnSpc>
              <a:spcBef>
                <a:spcPct val="0"/>
              </a:spcBef>
              <a:buFontTx/>
              <a:buNone/>
            </a:pPr>
            <a:r>
              <a:rPr lang="ru-RU" sz="2400" smtClean="0"/>
              <a:t>          Кнопка </a:t>
            </a:r>
            <a:r>
              <a:rPr lang="en-US" sz="2400" b="1" smtClean="0"/>
              <a:t>Options </a:t>
            </a:r>
            <a:r>
              <a:rPr lang="ru-RU" sz="2400" smtClean="0"/>
              <a:t>используется для задания параметров вычисления, кнопка </a:t>
            </a:r>
            <a:r>
              <a:rPr lang="ru-RU" sz="2400" b="1" smtClean="0"/>
              <a:t>Syntax editor </a:t>
            </a:r>
            <a:r>
              <a:rPr lang="ru-RU" sz="2400" smtClean="0"/>
              <a:t>(редактор кода) позволяет произвести дальнейшие настройки модели при помощи синтаксиса анализа. </a:t>
            </a:r>
          </a:p>
          <a:p>
            <a:pPr algn="just" eaLnBrk="1" hangingPunct="1">
              <a:lnSpc>
                <a:spcPct val="80000"/>
              </a:lnSpc>
              <a:spcBef>
                <a:spcPct val="0"/>
              </a:spcBef>
              <a:buFontTx/>
              <a:buNone/>
            </a:pPr>
            <a:r>
              <a:rPr lang="ru-RU" sz="2400" smtClean="0"/>
              <a:t>       Щелкнем  по кнопке</a:t>
            </a:r>
            <a:r>
              <a:rPr lang="ru-RU" sz="2400" b="1" smtClean="0"/>
              <a:t> ОК, </a:t>
            </a:r>
            <a:r>
              <a:rPr lang="ru-RU" sz="2400" smtClean="0"/>
              <a:t>откроется диалоговое окно (рис. 4)</a:t>
            </a:r>
            <a:r>
              <a:rPr lang="ru-RU" sz="2400" b="1" smtClean="0"/>
              <a:t> </a:t>
            </a:r>
            <a:r>
              <a:rPr lang="en-US" sz="2400" b="1" smtClean="0"/>
              <a:t>ANOVA Results</a:t>
            </a:r>
            <a:r>
              <a:rPr lang="ru-RU" sz="2400" b="1" smtClean="0"/>
              <a:t> 1 </a:t>
            </a:r>
            <a:r>
              <a:rPr lang="ru-RU" sz="2400" smtClean="0"/>
              <a:t>(результаты анализа) с набором вкладок, которые позволяют всесторонне отобразить результаты анализа в виде таблиц и графиков. </a:t>
            </a:r>
          </a:p>
          <a:p>
            <a:pPr algn="just" eaLnBrk="1" hangingPunct="1">
              <a:lnSpc>
                <a:spcPct val="80000"/>
              </a:lnSpc>
              <a:spcBef>
                <a:spcPct val="0"/>
              </a:spcBef>
              <a:buFontTx/>
              <a:buNone/>
            </a:pPr>
            <a:endParaRPr lang="ru-RU" sz="240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1986" name="Picture 2"/>
          <p:cNvPicPr>
            <a:picLocks noGrp="1" noChangeAspect="1" noChangeArrowheads="1"/>
          </p:cNvPicPr>
          <p:nvPr>
            <p:ph idx="1"/>
          </p:nvPr>
        </p:nvPicPr>
        <p:blipFill>
          <a:blip r:embed="rId2" cstate="print"/>
          <a:srcRect/>
          <a:stretch>
            <a:fillRect/>
          </a:stretch>
        </p:blipFill>
        <p:spPr>
          <a:xfrm>
            <a:off x="2124075" y="188913"/>
            <a:ext cx="4608513" cy="6192837"/>
          </a:xfrm>
          <a:noFill/>
        </p:spPr>
      </p:pic>
      <p:sp>
        <p:nvSpPr>
          <p:cNvPr id="41987" name="Text Box 3"/>
          <p:cNvSpPr txBox="1">
            <a:spLocks noChangeArrowheads="1"/>
          </p:cNvSpPr>
          <p:nvPr/>
        </p:nvSpPr>
        <p:spPr bwMode="auto">
          <a:xfrm>
            <a:off x="3851275" y="6400800"/>
            <a:ext cx="1152525" cy="457200"/>
          </a:xfrm>
          <a:prstGeom prst="rect">
            <a:avLst/>
          </a:prstGeom>
          <a:noFill/>
          <a:ln w="9525">
            <a:noFill/>
            <a:miter lim="800000"/>
            <a:headEnd/>
            <a:tailEnd/>
          </a:ln>
        </p:spPr>
        <p:txBody>
          <a:bodyPr>
            <a:spAutoFit/>
          </a:bodyPr>
          <a:lstStyle/>
          <a:p>
            <a:pPr>
              <a:spcBef>
                <a:spcPct val="50000"/>
              </a:spcBef>
            </a:pPr>
            <a:r>
              <a:rPr lang="ru-RU" b="1"/>
              <a:t>Рис. 4</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51520" y="476672"/>
            <a:ext cx="8568952" cy="2088232"/>
          </a:xfrm>
        </p:spPr>
        <p:txBody>
          <a:bodyPr/>
          <a:lstStyle/>
          <a:p>
            <a:pPr marL="0" indent="0" algn="just">
              <a:spcBef>
                <a:spcPts val="0"/>
              </a:spcBef>
              <a:buNone/>
            </a:pPr>
            <a:r>
              <a:rPr lang="ru-RU" sz="2000" dirty="0" smtClean="0"/>
              <a:t>Если нажать на кнопку </a:t>
            </a:r>
            <a:r>
              <a:rPr lang="en-US" sz="2000" dirty="0" smtClean="0"/>
              <a:t>All affects</a:t>
            </a:r>
            <a:r>
              <a:rPr lang="ru-RU" sz="2000" dirty="0" smtClean="0"/>
              <a:t>, то появится таблица в строках которой будут указаны названия эффектов, значения критерия Уилкса, критерия Фишера дисперсионного анализа и в последнем столбце отображены уровни значимости критерия Фишера. Если р</a:t>
            </a:r>
            <a:r>
              <a:rPr lang="en-US" sz="2000" dirty="0" smtClean="0"/>
              <a:t>&lt;</a:t>
            </a:r>
            <a:r>
              <a:rPr lang="ru-RU" sz="2000" dirty="0" smtClean="0"/>
              <a:t>0,05, то это означает, что при разбиении на группы по данному эффекту наверняка будут группы  со статистически значимыми отличиями средних</a:t>
            </a:r>
            <a:endParaRPr lang="ru-RU" sz="2000" dirty="0"/>
          </a:p>
        </p:txBody>
      </p:sp>
      <p:pic>
        <p:nvPicPr>
          <p:cNvPr id="84994" name="Picture 2"/>
          <p:cNvPicPr>
            <a:picLocks noChangeAspect="1" noChangeArrowheads="1"/>
          </p:cNvPicPr>
          <p:nvPr/>
        </p:nvPicPr>
        <p:blipFill>
          <a:blip r:embed="rId2" cstate="print"/>
          <a:srcRect/>
          <a:stretch>
            <a:fillRect/>
          </a:stretch>
        </p:blipFill>
        <p:spPr bwMode="auto">
          <a:xfrm>
            <a:off x="827584" y="2852936"/>
            <a:ext cx="7545779" cy="2197397"/>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4034" name="Picture 2"/>
          <p:cNvPicPr>
            <a:picLocks noGrp="1" noChangeAspect="1" noChangeArrowheads="1"/>
          </p:cNvPicPr>
          <p:nvPr>
            <p:ph idx="1"/>
          </p:nvPr>
        </p:nvPicPr>
        <p:blipFill>
          <a:blip r:embed="rId2" cstate="print"/>
          <a:srcRect/>
          <a:stretch>
            <a:fillRect/>
          </a:stretch>
        </p:blipFill>
        <p:spPr>
          <a:xfrm>
            <a:off x="467544" y="1772816"/>
            <a:ext cx="7920038" cy="4486821"/>
          </a:xfrm>
          <a:noFill/>
        </p:spPr>
      </p:pic>
      <p:sp>
        <p:nvSpPr>
          <p:cNvPr id="44035" name="Text Box 3"/>
          <p:cNvSpPr txBox="1">
            <a:spLocks noChangeArrowheads="1"/>
          </p:cNvSpPr>
          <p:nvPr/>
        </p:nvSpPr>
        <p:spPr bwMode="auto">
          <a:xfrm>
            <a:off x="4067944" y="6237312"/>
            <a:ext cx="1296988" cy="461665"/>
          </a:xfrm>
          <a:prstGeom prst="rect">
            <a:avLst/>
          </a:prstGeom>
          <a:noFill/>
          <a:ln w="9525">
            <a:noFill/>
            <a:miter lim="800000"/>
            <a:headEnd/>
            <a:tailEnd/>
          </a:ln>
        </p:spPr>
        <p:txBody>
          <a:bodyPr wrap="square">
            <a:spAutoFit/>
          </a:bodyPr>
          <a:lstStyle/>
          <a:p>
            <a:pPr>
              <a:spcBef>
                <a:spcPct val="50000"/>
              </a:spcBef>
            </a:pPr>
            <a:r>
              <a:rPr lang="ru-RU" b="1" dirty="0"/>
              <a:t>Рис. 5</a:t>
            </a:r>
          </a:p>
        </p:txBody>
      </p:sp>
      <p:sp>
        <p:nvSpPr>
          <p:cNvPr id="4" name="Прямоугольник 3"/>
          <p:cNvSpPr/>
          <p:nvPr/>
        </p:nvSpPr>
        <p:spPr>
          <a:xfrm>
            <a:off x="179512" y="188640"/>
            <a:ext cx="8784976" cy="1384995"/>
          </a:xfrm>
          <a:prstGeom prst="rect">
            <a:avLst/>
          </a:prstGeom>
        </p:spPr>
        <p:txBody>
          <a:bodyPr wrap="square">
            <a:spAutoFit/>
          </a:bodyPr>
          <a:lstStyle/>
          <a:p>
            <a:pPr algn="just"/>
            <a:r>
              <a:rPr lang="ru-RU" dirty="0" smtClean="0"/>
              <a:t> </a:t>
            </a:r>
            <a:r>
              <a:rPr lang="ru-RU" sz="2000" dirty="0" smtClean="0"/>
              <a:t>На вкладке </a:t>
            </a:r>
            <a:r>
              <a:rPr lang="en-US" sz="2000" b="1" dirty="0" smtClean="0"/>
              <a:t>Quick</a:t>
            </a:r>
            <a:r>
              <a:rPr lang="ru-RU" sz="2000" dirty="0" smtClean="0"/>
              <a:t>  нажмем кнопку </a:t>
            </a:r>
            <a:r>
              <a:rPr lang="en-US" sz="2000" b="1" dirty="0" smtClean="0"/>
              <a:t>All effects</a:t>
            </a:r>
            <a:r>
              <a:rPr lang="ru-RU" sz="2000" b="1" dirty="0" smtClean="0"/>
              <a:t>/</a:t>
            </a:r>
            <a:r>
              <a:rPr lang="en-US" sz="2000" b="1" dirty="0" smtClean="0"/>
              <a:t>Graphs</a:t>
            </a:r>
            <a:r>
              <a:rPr lang="ru-RU" sz="2000" b="1" dirty="0" smtClean="0"/>
              <a:t> (</a:t>
            </a:r>
            <a:r>
              <a:rPr lang="ru-RU" sz="2000" dirty="0" smtClean="0"/>
              <a:t>все эффекты/графики). Данный диалог </a:t>
            </a:r>
            <a:r>
              <a:rPr lang="en-US" sz="2000" b="1" dirty="0" smtClean="0"/>
              <a:t>Table of All Effects</a:t>
            </a:r>
            <a:r>
              <a:rPr lang="en-US" sz="2000" dirty="0" smtClean="0"/>
              <a:t> </a:t>
            </a:r>
            <a:r>
              <a:rPr lang="ru-RU" sz="2000" dirty="0" smtClean="0"/>
              <a:t>(таблицы всех эффектов) (рис. 5) содержит результаты и используется для просмотра выбранных из данной таблицы эффектов в виде графиков средних или таблиц.</a:t>
            </a:r>
            <a:endParaRPr lang="ru-RU" sz="2000"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Grp="1" noChangeArrowheads="1"/>
          </p:cNvSpPr>
          <p:nvPr>
            <p:ph type="body" idx="1"/>
          </p:nvPr>
        </p:nvSpPr>
        <p:spPr>
          <a:xfrm>
            <a:off x="0" y="188913"/>
            <a:ext cx="8964613" cy="6408737"/>
          </a:xfrm>
        </p:spPr>
        <p:txBody>
          <a:bodyPr/>
          <a:lstStyle/>
          <a:p>
            <a:pPr algn="just" eaLnBrk="1" hangingPunct="1">
              <a:lnSpc>
                <a:spcPct val="80000"/>
              </a:lnSpc>
              <a:spcBef>
                <a:spcPct val="0"/>
              </a:spcBef>
              <a:buFontTx/>
              <a:buNone/>
            </a:pPr>
            <a:r>
              <a:rPr lang="ru-RU" sz="2800" dirty="0" smtClean="0"/>
              <a:t>       </a:t>
            </a:r>
          </a:p>
          <a:p>
            <a:pPr algn="just" eaLnBrk="1" hangingPunct="1">
              <a:lnSpc>
                <a:spcPct val="80000"/>
              </a:lnSpc>
              <a:spcBef>
                <a:spcPct val="0"/>
              </a:spcBef>
              <a:buFontTx/>
              <a:buNone/>
            </a:pPr>
            <a:endParaRPr lang="ru-RU" sz="2800" dirty="0" smtClean="0"/>
          </a:p>
          <a:p>
            <a:pPr algn="just" eaLnBrk="1" hangingPunct="1">
              <a:lnSpc>
                <a:spcPct val="80000"/>
              </a:lnSpc>
              <a:spcBef>
                <a:spcPct val="0"/>
              </a:spcBef>
              <a:buFontTx/>
              <a:buNone/>
            </a:pPr>
            <a:endParaRPr lang="ru-RU" sz="2800" dirty="0" smtClean="0"/>
          </a:p>
          <a:p>
            <a:pPr algn="just" eaLnBrk="1" hangingPunct="1">
              <a:lnSpc>
                <a:spcPct val="80000"/>
              </a:lnSpc>
              <a:spcBef>
                <a:spcPct val="0"/>
              </a:spcBef>
              <a:buFontTx/>
              <a:buNone/>
            </a:pPr>
            <a:endParaRPr lang="ru-RU" sz="2800" dirty="0" smtClean="0"/>
          </a:p>
          <a:p>
            <a:pPr algn="just" eaLnBrk="1" hangingPunct="1">
              <a:lnSpc>
                <a:spcPct val="80000"/>
              </a:lnSpc>
              <a:spcBef>
                <a:spcPct val="0"/>
              </a:spcBef>
              <a:buFontTx/>
              <a:buNone/>
            </a:pPr>
            <a:endParaRPr lang="ru-RU" sz="2800" dirty="0" smtClean="0"/>
          </a:p>
          <a:p>
            <a:pPr algn="just" eaLnBrk="1" hangingPunct="1">
              <a:lnSpc>
                <a:spcPct val="80000"/>
              </a:lnSpc>
              <a:spcBef>
                <a:spcPct val="0"/>
              </a:spcBef>
              <a:buFontTx/>
              <a:buNone/>
            </a:pPr>
            <a:endParaRPr lang="ru-RU" sz="2800" dirty="0" smtClean="0"/>
          </a:p>
          <a:p>
            <a:pPr algn="just" eaLnBrk="1" hangingPunct="1">
              <a:lnSpc>
                <a:spcPct val="80000"/>
              </a:lnSpc>
              <a:spcBef>
                <a:spcPct val="0"/>
              </a:spcBef>
              <a:buFontTx/>
              <a:buNone/>
            </a:pPr>
            <a:endParaRPr lang="ru-RU" sz="2800" dirty="0" smtClean="0"/>
          </a:p>
          <a:p>
            <a:pPr algn="just" eaLnBrk="1" hangingPunct="1">
              <a:lnSpc>
                <a:spcPct val="80000"/>
              </a:lnSpc>
              <a:spcBef>
                <a:spcPct val="0"/>
              </a:spcBef>
              <a:buFontTx/>
              <a:buNone/>
            </a:pPr>
            <a:endParaRPr lang="ru-RU" sz="2800" dirty="0" smtClean="0"/>
          </a:p>
          <a:p>
            <a:pPr algn="just" eaLnBrk="1" hangingPunct="1">
              <a:lnSpc>
                <a:spcPct val="80000"/>
              </a:lnSpc>
              <a:spcBef>
                <a:spcPct val="0"/>
              </a:spcBef>
            </a:pPr>
            <a:endParaRPr lang="ru-RU" sz="2800" dirty="0" smtClean="0"/>
          </a:p>
        </p:txBody>
      </p:sp>
      <p:sp>
        <p:nvSpPr>
          <p:cNvPr id="8196"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sp>
        <p:nvSpPr>
          <p:cNvPr id="8197" name="Text Box 5"/>
          <p:cNvSpPr txBox="1">
            <a:spLocks noChangeArrowheads="1"/>
          </p:cNvSpPr>
          <p:nvPr/>
        </p:nvSpPr>
        <p:spPr bwMode="auto">
          <a:xfrm>
            <a:off x="3995936" y="6021288"/>
            <a:ext cx="1295400" cy="400110"/>
          </a:xfrm>
          <a:prstGeom prst="rect">
            <a:avLst/>
          </a:prstGeom>
          <a:noFill/>
          <a:ln w="9525">
            <a:noFill/>
            <a:miter lim="800000"/>
            <a:headEnd/>
            <a:tailEnd/>
          </a:ln>
        </p:spPr>
        <p:txBody>
          <a:bodyPr>
            <a:spAutoFit/>
          </a:bodyPr>
          <a:lstStyle/>
          <a:p>
            <a:pPr>
              <a:spcBef>
                <a:spcPct val="50000"/>
              </a:spcBef>
            </a:pPr>
            <a:r>
              <a:rPr lang="ru-RU" sz="2000" dirty="0"/>
              <a:t>Рис. 6</a:t>
            </a:r>
          </a:p>
        </p:txBody>
      </p:sp>
      <p:pic>
        <p:nvPicPr>
          <p:cNvPr id="8198" name="Picture 6"/>
          <p:cNvPicPr>
            <a:picLocks noChangeAspect="1" noChangeArrowheads="1"/>
          </p:cNvPicPr>
          <p:nvPr/>
        </p:nvPicPr>
        <p:blipFill>
          <a:blip r:embed="rId2" cstate="print"/>
          <a:srcRect/>
          <a:stretch>
            <a:fillRect/>
          </a:stretch>
        </p:blipFill>
        <p:spPr bwMode="auto">
          <a:xfrm>
            <a:off x="323528" y="4509120"/>
            <a:ext cx="8424936" cy="1512168"/>
          </a:xfrm>
          <a:prstGeom prst="rect">
            <a:avLst/>
          </a:prstGeom>
          <a:noFill/>
          <a:ln w="9525">
            <a:noFill/>
            <a:miter lim="800000"/>
            <a:headEnd/>
            <a:tailEnd/>
          </a:ln>
        </p:spPr>
      </p:pic>
      <p:sp>
        <p:nvSpPr>
          <p:cNvPr id="7" name="Прямоугольник 6"/>
          <p:cNvSpPr/>
          <p:nvPr/>
        </p:nvSpPr>
        <p:spPr>
          <a:xfrm>
            <a:off x="251520" y="260648"/>
            <a:ext cx="8640960" cy="4401205"/>
          </a:xfrm>
          <a:prstGeom prst="rect">
            <a:avLst/>
          </a:prstGeom>
        </p:spPr>
        <p:txBody>
          <a:bodyPr wrap="square">
            <a:spAutoFit/>
          </a:bodyPr>
          <a:lstStyle/>
          <a:p>
            <a:pPr algn="just"/>
            <a:r>
              <a:rPr lang="ru-RU" sz="2000" dirty="0" smtClean="0"/>
              <a:t>    Значимые эффекты (</a:t>
            </a:r>
            <a:r>
              <a:rPr lang="ru-RU" sz="2000" i="1" dirty="0" smtClean="0"/>
              <a:t>p&lt;</a:t>
            </a:r>
            <a:r>
              <a:rPr lang="ru-RU" sz="2000" dirty="0" smtClean="0"/>
              <a:t>0,05) в таблице </a:t>
            </a:r>
            <a:r>
              <a:rPr lang="en-US" sz="2000" i="1" dirty="0" smtClean="0"/>
              <a:t>Table of All Effects </a:t>
            </a:r>
            <a:r>
              <a:rPr lang="ru-RU" sz="2000" dirty="0" smtClean="0"/>
              <a:t>помечены *. Видно, что гипотеза о неравенстве средних верна только для предиктора</a:t>
            </a:r>
            <a:r>
              <a:rPr lang="ru-RU" sz="2000" b="1" dirty="0" smtClean="0"/>
              <a:t> </a:t>
            </a:r>
            <a:r>
              <a:rPr lang="ru-RU" sz="2000" i="1" dirty="0" smtClean="0"/>
              <a:t>SPINE.</a:t>
            </a:r>
            <a:r>
              <a:rPr lang="ru-RU" sz="2000" dirty="0" smtClean="0"/>
              <a:t> Для предиктора </a:t>
            </a:r>
            <a:r>
              <a:rPr lang="en-US" sz="2000" i="1" dirty="0" smtClean="0"/>
              <a:t>COLOR</a:t>
            </a:r>
            <a:r>
              <a:rPr lang="ru-RU" sz="2000" dirty="0" smtClean="0"/>
              <a:t> и взаимодействия предикторов </a:t>
            </a:r>
            <a:r>
              <a:rPr lang="en-US" sz="2000" i="1" dirty="0" smtClean="0"/>
              <a:t>COLOR</a:t>
            </a:r>
            <a:r>
              <a:rPr lang="ru-RU" sz="2000" i="1" dirty="0" smtClean="0"/>
              <a:t>*SPINE </a:t>
            </a:r>
            <a:r>
              <a:rPr lang="ru-RU" sz="2000" dirty="0" smtClean="0"/>
              <a:t>уровень значимости незначительно превосходит 0,05. </a:t>
            </a:r>
          </a:p>
          <a:p>
            <a:pPr algn="just"/>
            <a:r>
              <a:rPr lang="ru-RU" sz="2000" dirty="0" smtClean="0"/>
              <a:t>   Можно изменить значимость критерия, введя необходимое значение параметра </a:t>
            </a:r>
            <a:r>
              <a:rPr lang="en-US" sz="2000" i="1" dirty="0" smtClean="0"/>
              <a:t>Alpha</a:t>
            </a:r>
            <a:r>
              <a:rPr lang="ru-RU" sz="2000" dirty="0" smtClean="0"/>
              <a:t> (альфа) в поле </a:t>
            </a:r>
            <a:r>
              <a:rPr lang="en-US" sz="2000" b="1" dirty="0" smtClean="0"/>
              <a:t>Significance level </a:t>
            </a:r>
            <a:r>
              <a:rPr lang="ru-RU" sz="2000" dirty="0" smtClean="0"/>
              <a:t>(уровень значимости) вкладки </a:t>
            </a:r>
            <a:r>
              <a:rPr lang="ru-RU" sz="2000" b="1" dirty="0" smtClean="0"/>
              <a:t>Quick </a:t>
            </a:r>
            <a:r>
              <a:rPr lang="ru-RU" sz="2000" dirty="0" smtClean="0"/>
              <a:t>окна</a:t>
            </a:r>
            <a:r>
              <a:rPr lang="ru-RU" sz="2000" b="1" dirty="0" smtClean="0"/>
              <a:t> </a:t>
            </a:r>
            <a:r>
              <a:rPr lang="en-US" sz="2000" b="1" dirty="0" smtClean="0"/>
              <a:t>ANOVA Results</a:t>
            </a:r>
            <a:r>
              <a:rPr lang="ru-RU" sz="2000" b="1" dirty="0" smtClean="0"/>
              <a:t> 1</a:t>
            </a:r>
            <a:r>
              <a:rPr lang="ru-RU" sz="2000" dirty="0" smtClean="0"/>
              <a:t>. </a:t>
            </a:r>
          </a:p>
          <a:p>
            <a:pPr algn="just"/>
            <a:r>
              <a:rPr lang="ru-RU" sz="2000" dirty="0" smtClean="0"/>
              <a:t>    Выделим, например, опцию </a:t>
            </a:r>
            <a:r>
              <a:rPr lang="ru-RU" sz="2000" i="1" dirty="0" smtClean="0"/>
              <a:t>Spreadsheet </a:t>
            </a:r>
            <a:r>
              <a:rPr lang="ru-RU" sz="2000" dirty="0" smtClean="0"/>
              <a:t>(таблица) в рамке </a:t>
            </a:r>
            <a:r>
              <a:rPr lang="ru-RU" sz="2000" b="1" dirty="0" err="1" smtClean="0"/>
              <a:t>Display</a:t>
            </a:r>
            <a:r>
              <a:rPr lang="ru-RU" sz="2000" dirty="0" smtClean="0"/>
              <a:t> (отображать) и два раза щелкнем на эффекте</a:t>
            </a:r>
            <a:r>
              <a:rPr lang="ru-RU" sz="2000" b="1" dirty="0" smtClean="0"/>
              <a:t> </a:t>
            </a:r>
            <a:r>
              <a:rPr lang="ru-RU" sz="2000" i="1" dirty="0" smtClean="0"/>
              <a:t>SPINE</a:t>
            </a:r>
            <a:r>
              <a:rPr lang="ru-RU" sz="2000" b="1" dirty="0" smtClean="0"/>
              <a:t> </a:t>
            </a:r>
            <a:r>
              <a:rPr lang="ru-RU" sz="2000" dirty="0" smtClean="0"/>
              <a:t>или, выделив эффект</a:t>
            </a:r>
            <a:r>
              <a:rPr lang="ru-RU" sz="2000" b="1" dirty="0" smtClean="0"/>
              <a:t> </a:t>
            </a:r>
            <a:r>
              <a:rPr lang="ru-RU" sz="2000" i="1" dirty="0" smtClean="0"/>
              <a:t>SPINE</a:t>
            </a:r>
            <a:r>
              <a:rPr lang="ru-RU" sz="2000" b="1" dirty="0" smtClean="0"/>
              <a:t>, </a:t>
            </a:r>
            <a:r>
              <a:rPr lang="ru-RU" sz="2000" dirty="0" smtClean="0"/>
              <a:t>нажмем</a:t>
            </a:r>
            <a:r>
              <a:rPr lang="ru-RU" sz="2000" b="1" dirty="0" smtClean="0"/>
              <a:t> </a:t>
            </a:r>
            <a:r>
              <a:rPr lang="en-US" sz="2000" b="1" dirty="0" smtClean="0"/>
              <a:t>OK</a:t>
            </a:r>
            <a:r>
              <a:rPr lang="ru-RU" sz="2000" b="1" dirty="0" smtClean="0"/>
              <a:t>.</a:t>
            </a:r>
            <a:r>
              <a:rPr lang="ru-RU" sz="2000" dirty="0" smtClean="0"/>
              <a:t> Появится таблица (рис. 6) со значениями средних всех зависимых переменных и другими статистиками в группах, соответствующих межгрупповым факторам (трем уровням категориального предиктора)</a:t>
            </a:r>
            <a:r>
              <a:rPr lang="ru-RU" sz="2000" b="1" dirty="0" smtClean="0"/>
              <a:t> </a:t>
            </a:r>
            <a:r>
              <a:rPr lang="ru-RU" sz="2000" i="1" dirty="0" smtClean="0"/>
              <a:t>SPINE</a:t>
            </a:r>
            <a:r>
              <a:rPr lang="ru-RU" sz="2000" dirty="0" smtClean="0"/>
              <a:t> – </a:t>
            </a:r>
            <a:r>
              <a:rPr lang="en-US" sz="2000" i="1" dirty="0" err="1" smtClean="0"/>
              <a:t>bothgood</a:t>
            </a:r>
            <a:r>
              <a:rPr lang="ru-RU" sz="2000" dirty="0" smtClean="0"/>
              <a:t>; </a:t>
            </a:r>
            <a:r>
              <a:rPr lang="en-US" sz="2000" i="1" dirty="0" err="1" smtClean="0"/>
              <a:t>oneworr</a:t>
            </a:r>
            <a:r>
              <a:rPr lang="ru-RU" sz="2000" dirty="0" smtClean="0"/>
              <a:t>; </a:t>
            </a:r>
            <a:r>
              <a:rPr lang="en-US" sz="2000" i="1" dirty="0" err="1" smtClean="0"/>
              <a:t>bothworr</a:t>
            </a:r>
            <a:r>
              <a:rPr lang="ru-RU" sz="2000" dirty="0" smtClean="0"/>
              <a:t>.</a:t>
            </a:r>
          </a:p>
          <a:p>
            <a:endParaRPr lang="ru-RU" sz="2000"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2"/>
          <p:cNvSpPr>
            <a:spLocks noGrp="1" noChangeArrowheads="1"/>
          </p:cNvSpPr>
          <p:nvPr>
            <p:ph type="body" idx="1"/>
          </p:nvPr>
        </p:nvSpPr>
        <p:spPr>
          <a:xfrm>
            <a:off x="0" y="188913"/>
            <a:ext cx="8964613" cy="6480175"/>
          </a:xfrm>
        </p:spPr>
        <p:txBody>
          <a:bodyPr/>
          <a:lstStyle/>
          <a:p>
            <a:pPr marL="0" indent="0" algn="just" eaLnBrk="1" hangingPunct="1">
              <a:lnSpc>
                <a:spcPct val="80000"/>
              </a:lnSpc>
              <a:spcBef>
                <a:spcPct val="0"/>
              </a:spcBef>
              <a:buNone/>
            </a:pPr>
            <a:r>
              <a:rPr lang="ru-RU" sz="2000" dirty="0" smtClean="0"/>
              <a:t>Вернемся в окно</a:t>
            </a:r>
            <a:r>
              <a:rPr lang="ru-RU" sz="2000" b="1" dirty="0" smtClean="0"/>
              <a:t> </a:t>
            </a:r>
            <a:r>
              <a:rPr lang="en-US" sz="2000" b="1" dirty="0" smtClean="0"/>
              <a:t>Table of All Effects </a:t>
            </a:r>
            <a:r>
              <a:rPr lang="ru-RU" sz="2000" dirty="0" smtClean="0"/>
              <a:t>и выделим опцию </a:t>
            </a:r>
            <a:r>
              <a:rPr lang="en-US" sz="2000" i="1" dirty="0" smtClean="0"/>
              <a:t>Graph </a:t>
            </a:r>
            <a:r>
              <a:rPr lang="ru-RU" sz="2000" dirty="0" smtClean="0"/>
              <a:t>(график) в рамке </a:t>
            </a:r>
            <a:r>
              <a:rPr lang="ru-RU" sz="2000" b="1" dirty="0" err="1" smtClean="0"/>
              <a:t>Display</a:t>
            </a:r>
            <a:r>
              <a:rPr lang="ru-RU" sz="2000" b="1" dirty="0" smtClean="0"/>
              <a:t>, </a:t>
            </a:r>
            <a:r>
              <a:rPr lang="ru-RU" sz="2000" dirty="0" smtClean="0"/>
              <a:t> нажмите </a:t>
            </a:r>
            <a:r>
              <a:rPr lang="en-US" sz="2000" b="1" dirty="0" smtClean="0"/>
              <a:t>OK</a:t>
            </a:r>
            <a:r>
              <a:rPr lang="ru-RU" sz="2000" dirty="0" smtClean="0"/>
              <a:t>. В появившемся окне выберем, например, зависимую переменную </a:t>
            </a:r>
            <a:r>
              <a:rPr lang="ru-RU" sz="2000" i="1" dirty="0" smtClean="0"/>
              <a:t>WIDTH.</a:t>
            </a:r>
            <a:r>
              <a:rPr lang="ru-RU" sz="2000" dirty="0" smtClean="0"/>
              <a:t> Программа построит график средних переменной </a:t>
            </a:r>
            <a:r>
              <a:rPr lang="ru-RU" sz="2000" i="1" dirty="0" smtClean="0"/>
              <a:t>WIDTH</a:t>
            </a:r>
            <a:r>
              <a:rPr lang="ru-RU" sz="2000" dirty="0" smtClean="0"/>
              <a:t> (рис. 7).</a:t>
            </a:r>
          </a:p>
          <a:p>
            <a:pPr marL="0" indent="0" algn="just" eaLnBrk="1" hangingPunct="1">
              <a:lnSpc>
                <a:spcPct val="80000"/>
              </a:lnSpc>
              <a:spcBef>
                <a:spcPct val="0"/>
              </a:spcBef>
              <a:buFontTx/>
              <a:buNone/>
            </a:pPr>
            <a:endParaRPr lang="ru-RU" sz="2000" dirty="0" smtClean="0"/>
          </a:p>
          <a:p>
            <a:pPr algn="just" eaLnBrk="1" hangingPunct="1">
              <a:lnSpc>
                <a:spcPct val="80000"/>
              </a:lnSpc>
              <a:spcBef>
                <a:spcPct val="0"/>
              </a:spcBef>
              <a:buFontTx/>
              <a:buNone/>
            </a:pPr>
            <a:endParaRPr lang="ru-RU" sz="2800" dirty="0" smtClean="0"/>
          </a:p>
          <a:p>
            <a:pPr algn="just" eaLnBrk="1" hangingPunct="1">
              <a:lnSpc>
                <a:spcPct val="80000"/>
              </a:lnSpc>
              <a:spcBef>
                <a:spcPct val="0"/>
              </a:spcBef>
              <a:buFontTx/>
              <a:buNone/>
            </a:pPr>
            <a:endParaRPr lang="ru-RU" sz="2800" dirty="0" smtClean="0"/>
          </a:p>
          <a:p>
            <a:pPr algn="just" eaLnBrk="1" hangingPunct="1">
              <a:lnSpc>
                <a:spcPct val="80000"/>
              </a:lnSpc>
              <a:spcBef>
                <a:spcPct val="0"/>
              </a:spcBef>
              <a:buFontTx/>
              <a:buNone/>
            </a:pPr>
            <a:endParaRPr lang="ru-RU" sz="2800" dirty="0" smtClean="0"/>
          </a:p>
          <a:p>
            <a:pPr algn="just" eaLnBrk="1" hangingPunct="1">
              <a:lnSpc>
                <a:spcPct val="80000"/>
              </a:lnSpc>
              <a:spcBef>
                <a:spcPct val="0"/>
              </a:spcBef>
              <a:buFontTx/>
              <a:buNone/>
            </a:pPr>
            <a:endParaRPr lang="ru-RU" sz="2800" dirty="0" smtClean="0"/>
          </a:p>
          <a:p>
            <a:pPr marL="0" algn="just" eaLnBrk="1" hangingPunct="1">
              <a:lnSpc>
                <a:spcPct val="80000"/>
              </a:lnSpc>
              <a:spcBef>
                <a:spcPct val="0"/>
              </a:spcBef>
              <a:buFontTx/>
              <a:buNone/>
            </a:pPr>
            <a:r>
              <a:rPr lang="ru-RU" sz="2800" dirty="0" smtClean="0"/>
              <a:t> </a:t>
            </a:r>
          </a:p>
        </p:txBody>
      </p:sp>
      <p:sp>
        <p:nvSpPr>
          <p:cNvPr id="9220" name="Rectangle 3"/>
          <p:cNvSpPr>
            <a:spLocks noChangeArrowheads="1"/>
          </p:cNvSpPr>
          <p:nvPr/>
        </p:nvSpPr>
        <p:spPr bwMode="auto">
          <a:xfrm>
            <a:off x="0" y="2228850"/>
            <a:ext cx="9144000" cy="0"/>
          </a:xfrm>
          <a:prstGeom prst="rect">
            <a:avLst/>
          </a:prstGeom>
          <a:noFill/>
          <a:ln w="9525">
            <a:noFill/>
            <a:miter lim="800000"/>
            <a:headEnd/>
            <a:tailEnd/>
          </a:ln>
        </p:spPr>
        <p:txBody>
          <a:bodyPr wrap="none" anchor="ctr">
            <a:spAutoFit/>
          </a:bodyPr>
          <a:lstStyle/>
          <a:p>
            <a:endParaRPr lang="ru-RU"/>
          </a:p>
        </p:txBody>
      </p:sp>
      <p:graphicFrame>
        <p:nvGraphicFramePr>
          <p:cNvPr id="9218" name="Object 4"/>
          <p:cNvGraphicFramePr>
            <a:graphicFrameLocks noChangeAspect="1"/>
          </p:cNvGraphicFramePr>
          <p:nvPr/>
        </p:nvGraphicFramePr>
        <p:xfrm>
          <a:off x="2627784" y="1052736"/>
          <a:ext cx="5976664" cy="3150987"/>
        </p:xfrm>
        <a:graphic>
          <a:graphicData uri="http://schemas.openxmlformats.org/presentationml/2006/ole">
            <p:oleObj spid="_x0000_s9218" name="Graph" r:id="rId3" imgW="3656965" imgH="2742565" progId="Statistica.Graph">
              <p:embed/>
            </p:oleObj>
          </a:graphicData>
        </a:graphic>
      </p:graphicFrame>
      <p:sp>
        <p:nvSpPr>
          <p:cNvPr id="9221" name="Text Box 5"/>
          <p:cNvSpPr txBox="1">
            <a:spLocks noChangeArrowheads="1"/>
          </p:cNvSpPr>
          <p:nvPr/>
        </p:nvSpPr>
        <p:spPr bwMode="auto">
          <a:xfrm>
            <a:off x="5292080" y="4149080"/>
            <a:ext cx="1152525" cy="400110"/>
          </a:xfrm>
          <a:prstGeom prst="rect">
            <a:avLst/>
          </a:prstGeom>
          <a:noFill/>
          <a:ln w="9525">
            <a:noFill/>
            <a:miter lim="800000"/>
            <a:headEnd/>
            <a:tailEnd/>
          </a:ln>
        </p:spPr>
        <p:txBody>
          <a:bodyPr>
            <a:spAutoFit/>
          </a:bodyPr>
          <a:lstStyle/>
          <a:p>
            <a:pPr>
              <a:spcBef>
                <a:spcPct val="50000"/>
              </a:spcBef>
            </a:pPr>
            <a:r>
              <a:rPr lang="ru-RU" sz="2000" dirty="0"/>
              <a:t>Рис. 7</a:t>
            </a:r>
          </a:p>
        </p:txBody>
      </p:sp>
      <p:pic>
        <p:nvPicPr>
          <p:cNvPr id="9222" name="Picture 6"/>
          <p:cNvPicPr>
            <a:picLocks noChangeAspect="1" noChangeArrowheads="1"/>
          </p:cNvPicPr>
          <p:nvPr/>
        </p:nvPicPr>
        <p:blipFill>
          <a:blip r:embed="rId4" cstate="print"/>
          <a:srcRect/>
          <a:stretch>
            <a:fillRect/>
          </a:stretch>
        </p:blipFill>
        <p:spPr bwMode="auto">
          <a:xfrm>
            <a:off x="251520" y="1268760"/>
            <a:ext cx="1928786" cy="1800200"/>
          </a:xfrm>
          <a:prstGeom prst="rect">
            <a:avLst/>
          </a:prstGeom>
          <a:noFill/>
          <a:ln w="9525">
            <a:noFill/>
            <a:miter lim="800000"/>
            <a:headEnd/>
            <a:tailEnd/>
          </a:ln>
        </p:spPr>
      </p:pic>
      <p:sp>
        <p:nvSpPr>
          <p:cNvPr id="7" name="Прямоугольник 6"/>
          <p:cNvSpPr/>
          <p:nvPr/>
        </p:nvSpPr>
        <p:spPr>
          <a:xfrm>
            <a:off x="179512" y="4725144"/>
            <a:ext cx="8677472" cy="1631216"/>
          </a:xfrm>
          <a:prstGeom prst="rect">
            <a:avLst/>
          </a:prstGeom>
        </p:spPr>
        <p:txBody>
          <a:bodyPr wrap="square">
            <a:spAutoFit/>
          </a:bodyPr>
          <a:lstStyle/>
          <a:p>
            <a:pPr algn="just"/>
            <a:r>
              <a:rPr lang="ru-RU" sz="2000" dirty="0" smtClean="0"/>
              <a:t>Из графика и таблицы видно, что средняя ширина крабов с двумя целыми клешнями превосходит ширину крабов с двумя поврежденными клешнями и значительно превосходит ширину крабов с одной поврежденной клешней. По-видимому, более широкие крабы обладают большей силой, и это позволяет им сохранить клешни в целости. </a:t>
            </a:r>
            <a:endParaRPr lang="ru-RU" sz="2000"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0" y="188913"/>
            <a:ext cx="8964613" cy="6408737"/>
          </a:xfrm>
        </p:spPr>
        <p:txBody>
          <a:bodyPr/>
          <a:lstStyle/>
          <a:p>
            <a:pPr algn="just" eaLnBrk="1" hangingPunct="1">
              <a:lnSpc>
                <a:spcPct val="80000"/>
              </a:lnSpc>
              <a:spcBef>
                <a:spcPct val="0"/>
              </a:spcBef>
              <a:buFontTx/>
              <a:buNone/>
            </a:pPr>
            <a:r>
              <a:rPr lang="ru-RU" sz="2800" dirty="0" smtClean="0"/>
              <a:t>        </a:t>
            </a:r>
            <a:endParaRPr lang="ru-RU" sz="2000" dirty="0" smtClean="0"/>
          </a:p>
          <a:p>
            <a:pPr algn="just" eaLnBrk="1" hangingPunct="1">
              <a:lnSpc>
                <a:spcPct val="80000"/>
              </a:lnSpc>
              <a:spcBef>
                <a:spcPct val="0"/>
              </a:spcBef>
              <a:buFontTx/>
              <a:buNone/>
            </a:pPr>
            <a:r>
              <a:rPr lang="ru-RU" sz="2800" dirty="0" smtClean="0"/>
              <a:t>         </a:t>
            </a:r>
            <a:r>
              <a:rPr lang="ru-RU" sz="2000" dirty="0" smtClean="0"/>
              <a:t>Выделим опцию </a:t>
            </a:r>
            <a:r>
              <a:rPr lang="en-US" sz="2000" i="1" dirty="0" smtClean="0"/>
              <a:t>Graph</a:t>
            </a:r>
            <a:r>
              <a:rPr lang="en-US" sz="2000" b="1" dirty="0" smtClean="0"/>
              <a:t> </a:t>
            </a:r>
            <a:r>
              <a:rPr lang="ru-RU" sz="2000" dirty="0" smtClean="0"/>
              <a:t>в рамке </a:t>
            </a:r>
            <a:r>
              <a:rPr lang="en-US" sz="2000" b="1" dirty="0" smtClean="0"/>
              <a:t>Display</a:t>
            </a:r>
            <a:r>
              <a:rPr lang="ru-RU" sz="2000" b="1" dirty="0" smtClean="0"/>
              <a:t>, </a:t>
            </a:r>
            <a:r>
              <a:rPr lang="ru-RU" sz="2000" dirty="0" smtClean="0"/>
              <a:t>эффект</a:t>
            </a:r>
            <a:r>
              <a:rPr lang="en-US" sz="2000" b="1" dirty="0" smtClean="0"/>
              <a:t> color*spine </a:t>
            </a:r>
            <a:r>
              <a:rPr lang="ru-RU" sz="2000" dirty="0" smtClean="0"/>
              <a:t>и нажмите</a:t>
            </a:r>
            <a:r>
              <a:rPr lang="ru-RU" sz="2000" b="1" dirty="0" smtClean="0"/>
              <a:t> </a:t>
            </a:r>
            <a:r>
              <a:rPr lang="en-US" sz="2000" b="1" dirty="0" smtClean="0"/>
              <a:t>OK</a:t>
            </a:r>
            <a:r>
              <a:rPr lang="en-US" sz="2000" dirty="0" smtClean="0"/>
              <a:t>/</a:t>
            </a:r>
            <a:endParaRPr lang="ru-RU" sz="2000" dirty="0" smtClean="0"/>
          </a:p>
          <a:p>
            <a:pPr algn="just" eaLnBrk="1" hangingPunct="1">
              <a:lnSpc>
                <a:spcPct val="80000"/>
              </a:lnSpc>
              <a:spcBef>
                <a:spcPct val="0"/>
              </a:spcBef>
              <a:buFontTx/>
              <a:buNone/>
            </a:pPr>
            <a:endParaRPr lang="ru-RU" sz="2800" dirty="0" smtClean="0"/>
          </a:p>
          <a:p>
            <a:pPr algn="just" eaLnBrk="1" hangingPunct="1">
              <a:lnSpc>
                <a:spcPct val="80000"/>
              </a:lnSpc>
              <a:spcBef>
                <a:spcPct val="0"/>
              </a:spcBef>
              <a:buFontTx/>
              <a:buNone/>
            </a:pPr>
            <a:endParaRPr lang="ru-RU" sz="2800" dirty="0" smtClean="0"/>
          </a:p>
          <a:p>
            <a:pPr algn="just" eaLnBrk="1" hangingPunct="1">
              <a:lnSpc>
                <a:spcPct val="80000"/>
              </a:lnSpc>
              <a:spcBef>
                <a:spcPct val="0"/>
              </a:spcBef>
              <a:buFontTx/>
              <a:buNone/>
            </a:pPr>
            <a:endParaRPr lang="ru-RU" sz="2800" dirty="0" smtClean="0"/>
          </a:p>
          <a:p>
            <a:pPr algn="just" eaLnBrk="1" hangingPunct="1">
              <a:lnSpc>
                <a:spcPct val="80000"/>
              </a:lnSpc>
              <a:spcBef>
                <a:spcPct val="0"/>
              </a:spcBef>
              <a:buFontTx/>
              <a:buNone/>
            </a:pPr>
            <a:endParaRPr lang="ru-RU" sz="2800" dirty="0" smtClean="0"/>
          </a:p>
          <a:p>
            <a:pPr marL="0" indent="0" algn="just" eaLnBrk="1" hangingPunct="1">
              <a:lnSpc>
                <a:spcPct val="80000"/>
              </a:lnSpc>
              <a:spcBef>
                <a:spcPct val="0"/>
              </a:spcBef>
              <a:buFontTx/>
              <a:buNone/>
            </a:pPr>
            <a:endParaRPr lang="ru-RU" sz="2000" dirty="0" smtClean="0"/>
          </a:p>
          <a:p>
            <a:pPr marL="0" indent="0" algn="just" eaLnBrk="1" hangingPunct="1">
              <a:lnSpc>
                <a:spcPct val="80000"/>
              </a:lnSpc>
              <a:spcBef>
                <a:spcPct val="0"/>
              </a:spcBef>
              <a:buFontTx/>
              <a:buNone/>
            </a:pPr>
            <a:endParaRPr lang="ru-RU" sz="2000" dirty="0" smtClean="0"/>
          </a:p>
          <a:p>
            <a:pPr marL="0" indent="0" algn="just" eaLnBrk="1" hangingPunct="1">
              <a:lnSpc>
                <a:spcPct val="80000"/>
              </a:lnSpc>
              <a:spcBef>
                <a:spcPct val="0"/>
              </a:spcBef>
              <a:buFontTx/>
              <a:buNone/>
            </a:pPr>
            <a:endParaRPr lang="ru-RU" sz="2000" dirty="0" smtClean="0"/>
          </a:p>
          <a:p>
            <a:pPr marL="0" indent="0" algn="just" eaLnBrk="1" hangingPunct="1">
              <a:lnSpc>
                <a:spcPct val="80000"/>
              </a:lnSpc>
              <a:spcBef>
                <a:spcPct val="0"/>
              </a:spcBef>
              <a:buFontTx/>
              <a:buNone/>
            </a:pPr>
            <a:endParaRPr lang="ru-RU" sz="2000" dirty="0" smtClean="0"/>
          </a:p>
          <a:p>
            <a:pPr marL="0" indent="0" algn="just" eaLnBrk="1" hangingPunct="1">
              <a:lnSpc>
                <a:spcPct val="80000"/>
              </a:lnSpc>
              <a:spcBef>
                <a:spcPct val="0"/>
              </a:spcBef>
              <a:buFontTx/>
              <a:buNone/>
            </a:pPr>
            <a:endParaRPr lang="ru-RU" sz="2000" dirty="0" smtClean="0"/>
          </a:p>
          <a:p>
            <a:pPr marL="0" indent="0" algn="just" eaLnBrk="1" hangingPunct="1">
              <a:lnSpc>
                <a:spcPct val="80000"/>
              </a:lnSpc>
              <a:spcBef>
                <a:spcPct val="0"/>
              </a:spcBef>
              <a:buFontTx/>
              <a:buNone/>
            </a:pPr>
            <a:endParaRPr lang="ru-RU" sz="2000" dirty="0" smtClean="0"/>
          </a:p>
          <a:p>
            <a:pPr marL="0" indent="0" algn="just" eaLnBrk="1" hangingPunct="1">
              <a:lnSpc>
                <a:spcPct val="80000"/>
              </a:lnSpc>
              <a:spcBef>
                <a:spcPct val="0"/>
              </a:spcBef>
              <a:buFontTx/>
              <a:buNone/>
            </a:pPr>
            <a:endParaRPr lang="ru-RU" sz="2000" dirty="0" smtClean="0"/>
          </a:p>
          <a:p>
            <a:pPr marL="0" indent="0" algn="just" eaLnBrk="1" hangingPunct="1">
              <a:lnSpc>
                <a:spcPct val="80000"/>
              </a:lnSpc>
              <a:spcBef>
                <a:spcPct val="0"/>
              </a:spcBef>
              <a:buFontTx/>
              <a:buNone/>
            </a:pPr>
            <a:r>
              <a:rPr lang="ru-RU" sz="2000" dirty="0" smtClean="0"/>
              <a:t>В</a:t>
            </a:r>
            <a:r>
              <a:rPr lang="ru-RU" sz="2000" b="1" dirty="0" smtClean="0"/>
              <a:t> </a:t>
            </a:r>
            <a:r>
              <a:rPr lang="ru-RU" sz="2000" dirty="0" smtClean="0"/>
              <a:t>открывшемся окне (рис. 8)</a:t>
            </a:r>
            <a:r>
              <a:rPr lang="ru-RU" sz="2000" b="1" dirty="0" smtClean="0"/>
              <a:t> </a:t>
            </a:r>
            <a:r>
              <a:rPr lang="en-US" sz="2000" b="1" dirty="0" smtClean="0"/>
              <a:t>Dependent </a:t>
            </a:r>
            <a:r>
              <a:rPr lang="en-US" sz="2000" b="1" dirty="0" err="1" smtClean="0"/>
              <a:t>vars</a:t>
            </a:r>
            <a:r>
              <a:rPr lang="en-US" sz="2000" b="1" dirty="0" smtClean="0"/>
              <a:t> for the</a:t>
            </a:r>
            <a:r>
              <a:rPr lang="ru-RU" sz="2000" b="1" dirty="0" smtClean="0"/>
              <a:t>… </a:t>
            </a:r>
            <a:r>
              <a:rPr lang="ru-RU" sz="2000" dirty="0" smtClean="0"/>
              <a:t>укажем имя переменной</a:t>
            </a:r>
            <a:r>
              <a:rPr lang="ru-RU" sz="2000" b="1" dirty="0" smtClean="0"/>
              <a:t> </a:t>
            </a:r>
            <a:r>
              <a:rPr lang="en-US" sz="2000" i="1" dirty="0" smtClean="0"/>
              <a:t>WIDTH</a:t>
            </a:r>
            <a:r>
              <a:rPr lang="ru-RU" sz="2000" i="1" dirty="0" smtClean="0"/>
              <a:t>.</a:t>
            </a:r>
            <a:r>
              <a:rPr lang="ru-RU" sz="2000" b="1" dirty="0" smtClean="0"/>
              <a:t> </a:t>
            </a:r>
            <a:r>
              <a:rPr lang="ru-RU" sz="2000" dirty="0" smtClean="0"/>
              <a:t>Щелкнем</a:t>
            </a:r>
            <a:r>
              <a:rPr lang="ru-RU" sz="2000" b="1" dirty="0" smtClean="0"/>
              <a:t> </a:t>
            </a:r>
            <a:r>
              <a:rPr lang="en-US" sz="2000" b="1" dirty="0" smtClean="0"/>
              <a:t>OK</a:t>
            </a:r>
            <a:r>
              <a:rPr lang="ru-RU" sz="2000" b="1" dirty="0" smtClean="0"/>
              <a:t>, </a:t>
            </a:r>
            <a:r>
              <a:rPr lang="ru-RU" sz="2000" dirty="0" smtClean="0"/>
              <a:t>появится окно (рис. 9) </a:t>
            </a:r>
            <a:r>
              <a:rPr lang="en-US" sz="2000" b="1" dirty="0" smtClean="0"/>
              <a:t>Arrangement of Factors </a:t>
            </a:r>
            <a:r>
              <a:rPr lang="ru-RU" sz="2000" dirty="0" smtClean="0"/>
              <a:t>(расположение факторов), в котором можно указать порядок выбора взаимодействующих факторов. Выберем </a:t>
            </a:r>
            <a:r>
              <a:rPr lang="en-US" sz="2000" i="1" dirty="0" smtClean="0"/>
              <a:t>COLOR</a:t>
            </a:r>
            <a:r>
              <a:rPr lang="ru-RU" sz="2000" dirty="0" smtClean="0"/>
              <a:t> под ось </a:t>
            </a:r>
            <a:r>
              <a:rPr lang="ru-RU" sz="2000" i="1" dirty="0" smtClean="0"/>
              <a:t>Х</a:t>
            </a:r>
            <a:r>
              <a:rPr lang="ru-RU" sz="2000" dirty="0" smtClean="0"/>
              <a:t>, верх и </a:t>
            </a:r>
            <a:r>
              <a:rPr lang="en-US" sz="2000" i="1" dirty="0" smtClean="0"/>
              <a:t>SPINE</a:t>
            </a:r>
            <a:r>
              <a:rPr lang="ru-RU" sz="2000" dirty="0" smtClean="0"/>
              <a:t> под шаблоном линии. Нажмем кнопку </a:t>
            </a:r>
            <a:r>
              <a:rPr lang="ru-RU" sz="2000" b="1" dirty="0" smtClean="0"/>
              <a:t>OK</a:t>
            </a:r>
            <a:r>
              <a:rPr lang="ru-RU" sz="2000" dirty="0" smtClean="0"/>
              <a:t>, появятся графики средних (рис. 10).</a:t>
            </a:r>
          </a:p>
        </p:txBody>
      </p:sp>
      <p:pic>
        <p:nvPicPr>
          <p:cNvPr id="46083" name="Picture 3"/>
          <p:cNvPicPr>
            <a:picLocks noChangeAspect="1" noChangeArrowheads="1"/>
          </p:cNvPicPr>
          <p:nvPr/>
        </p:nvPicPr>
        <p:blipFill>
          <a:blip r:embed="rId2" cstate="print"/>
          <a:srcRect/>
          <a:stretch>
            <a:fillRect/>
          </a:stretch>
        </p:blipFill>
        <p:spPr bwMode="auto">
          <a:xfrm>
            <a:off x="1619672" y="1124744"/>
            <a:ext cx="5862023" cy="2940346"/>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7106" name="Picture 2"/>
          <p:cNvPicPr>
            <a:picLocks noGrp="1" noChangeAspect="1" noChangeArrowheads="1"/>
          </p:cNvPicPr>
          <p:nvPr>
            <p:ph sz="half" idx="1"/>
          </p:nvPr>
        </p:nvPicPr>
        <p:blipFill>
          <a:blip r:embed="rId2" cstate="print"/>
          <a:srcRect/>
          <a:stretch>
            <a:fillRect/>
          </a:stretch>
        </p:blipFill>
        <p:spPr>
          <a:xfrm>
            <a:off x="323850" y="188913"/>
            <a:ext cx="3311525" cy="2952750"/>
          </a:xfrm>
          <a:noFill/>
        </p:spPr>
      </p:pic>
      <p:pic>
        <p:nvPicPr>
          <p:cNvPr id="47107" name="Picture 3"/>
          <p:cNvPicPr>
            <a:picLocks noGrp="1" noChangeAspect="1" noChangeArrowheads="1"/>
          </p:cNvPicPr>
          <p:nvPr>
            <p:ph sz="half" idx="2"/>
          </p:nvPr>
        </p:nvPicPr>
        <p:blipFill>
          <a:blip r:embed="rId3" cstate="print"/>
          <a:srcRect/>
          <a:stretch>
            <a:fillRect/>
          </a:stretch>
        </p:blipFill>
        <p:spPr>
          <a:xfrm>
            <a:off x="3419475" y="3284538"/>
            <a:ext cx="5400675" cy="3024187"/>
          </a:xfrm>
          <a:noFill/>
        </p:spPr>
      </p:pic>
      <p:sp>
        <p:nvSpPr>
          <p:cNvPr id="47108" name="Text Box 4"/>
          <p:cNvSpPr txBox="1">
            <a:spLocks noChangeArrowheads="1"/>
          </p:cNvSpPr>
          <p:nvPr/>
        </p:nvSpPr>
        <p:spPr bwMode="auto">
          <a:xfrm>
            <a:off x="1403350" y="3141663"/>
            <a:ext cx="1008063" cy="519112"/>
          </a:xfrm>
          <a:prstGeom prst="rect">
            <a:avLst/>
          </a:prstGeom>
          <a:noFill/>
          <a:ln w="9525">
            <a:noFill/>
            <a:miter lim="800000"/>
            <a:headEnd/>
            <a:tailEnd/>
          </a:ln>
        </p:spPr>
        <p:txBody>
          <a:bodyPr>
            <a:spAutoFit/>
          </a:bodyPr>
          <a:lstStyle/>
          <a:p>
            <a:pPr>
              <a:spcBef>
                <a:spcPct val="50000"/>
              </a:spcBef>
            </a:pPr>
            <a:r>
              <a:rPr lang="ru-RU" b="1"/>
              <a:t>Рис. 8</a:t>
            </a:r>
            <a:r>
              <a:rPr lang="ru-RU" sz="2800" b="1">
                <a:solidFill>
                  <a:srgbClr val="CCFFFF"/>
                </a:solidFill>
              </a:rPr>
              <a:t> </a:t>
            </a:r>
          </a:p>
        </p:txBody>
      </p:sp>
      <p:sp>
        <p:nvSpPr>
          <p:cNvPr id="47109" name="Text Box 5"/>
          <p:cNvSpPr txBox="1">
            <a:spLocks noChangeArrowheads="1"/>
          </p:cNvSpPr>
          <p:nvPr/>
        </p:nvSpPr>
        <p:spPr bwMode="auto">
          <a:xfrm>
            <a:off x="5795963" y="6400800"/>
            <a:ext cx="1152525" cy="457200"/>
          </a:xfrm>
          <a:prstGeom prst="rect">
            <a:avLst/>
          </a:prstGeom>
          <a:noFill/>
          <a:ln w="9525">
            <a:noFill/>
            <a:miter lim="800000"/>
            <a:headEnd/>
            <a:tailEnd/>
          </a:ln>
        </p:spPr>
        <p:txBody>
          <a:bodyPr>
            <a:spAutoFit/>
          </a:bodyPr>
          <a:lstStyle/>
          <a:p>
            <a:pPr>
              <a:spcBef>
                <a:spcPct val="50000"/>
              </a:spcBef>
            </a:pPr>
            <a:r>
              <a:rPr lang="ru-RU" b="1"/>
              <a:t>Рис. 9</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10242" name="Object 3"/>
          <p:cNvGraphicFramePr>
            <a:graphicFrameLocks noChangeAspect="1"/>
          </p:cNvGraphicFramePr>
          <p:nvPr/>
        </p:nvGraphicFramePr>
        <p:xfrm>
          <a:off x="251520" y="260648"/>
          <a:ext cx="7776864" cy="3528391"/>
        </p:xfrm>
        <a:graphic>
          <a:graphicData uri="http://schemas.openxmlformats.org/presentationml/2006/ole">
            <p:oleObj spid="_x0000_s10242" name="Graph" r:id="rId3" imgW="3656965" imgH="2742565" progId="Statistica.Graph">
              <p:embed/>
            </p:oleObj>
          </a:graphicData>
        </a:graphic>
      </p:graphicFrame>
      <p:sp>
        <p:nvSpPr>
          <p:cNvPr id="10244" name="Text Box 4"/>
          <p:cNvSpPr txBox="1">
            <a:spLocks noChangeArrowheads="1"/>
          </p:cNvSpPr>
          <p:nvPr/>
        </p:nvSpPr>
        <p:spPr bwMode="auto">
          <a:xfrm>
            <a:off x="7452320" y="2276872"/>
            <a:ext cx="1295400" cy="400110"/>
          </a:xfrm>
          <a:prstGeom prst="rect">
            <a:avLst/>
          </a:prstGeom>
          <a:noFill/>
          <a:ln w="9525">
            <a:noFill/>
            <a:miter lim="800000"/>
            <a:headEnd/>
            <a:tailEnd/>
          </a:ln>
        </p:spPr>
        <p:txBody>
          <a:bodyPr>
            <a:spAutoFit/>
          </a:bodyPr>
          <a:lstStyle/>
          <a:p>
            <a:pPr>
              <a:spcBef>
                <a:spcPct val="50000"/>
              </a:spcBef>
            </a:pPr>
            <a:r>
              <a:rPr lang="ru-RU" sz="2000" b="1" dirty="0"/>
              <a:t>Рис. 10</a:t>
            </a:r>
          </a:p>
        </p:txBody>
      </p:sp>
      <p:sp>
        <p:nvSpPr>
          <p:cNvPr id="5" name="Прямоугольник 4"/>
          <p:cNvSpPr/>
          <p:nvPr/>
        </p:nvSpPr>
        <p:spPr>
          <a:xfrm>
            <a:off x="431032" y="3861048"/>
            <a:ext cx="8533456" cy="2862322"/>
          </a:xfrm>
          <a:prstGeom prst="rect">
            <a:avLst/>
          </a:prstGeom>
        </p:spPr>
        <p:txBody>
          <a:bodyPr wrap="square">
            <a:spAutoFit/>
          </a:bodyPr>
          <a:lstStyle/>
          <a:p>
            <a:pPr algn="just"/>
            <a:r>
              <a:rPr lang="ru-RU" sz="2000" dirty="0" smtClean="0"/>
              <a:t>Видно, что у крабов светло-серого цвета с двумя целыми клешнями и у крабов темного цвета </a:t>
            </a:r>
            <a:r>
              <a:rPr lang="en-US" sz="2000" dirty="0" smtClean="0"/>
              <a:t>c</a:t>
            </a:r>
            <a:r>
              <a:rPr lang="ru-RU" sz="2000" dirty="0" smtClean="0"/>
              <a:t> одной поврежденной клешней средняя ширина соответственно больше и меньше, чем во всех остальных группах. Независимо от цвета средняя ширина крабов с одной поврежденной клешней меньше, чем средняя ширина крабов с двумя целыми клешнями. Приведенные результаты показывают, что существуют различия между средними в группах, соответствующих различным межгрупповым факторам. Но значимы ли эти различия? Для ответа на этот вопрос нужно использовать апостериорные сравнения для проверки разности средних.</a:t>
            </a:r>
            <a:endParaRPr lang="ru-RU" sz="2000"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0" y="188913"/>
            <a:ext cx="8964613" cy="6408737"/>
          </a:xfrm>
        </p:spPr>
        <p:txBody>
          <a:bodyPr/>
          <a:lstStyle/>
          <a:p>
            <a:pPr algn="just" eaLnBrk="1" hangingPunct="1">
              <a:lnSpc>
                <a:spcPct val="80000"/>
              </a:lnSpc>
              <a:spcBef>
                <a:spcPct val="0"/>
              </a:spcBef>
              <a:buFontTx/>
              <a:buNone/>
            </a:pPr>
            <a:r>
              <a:rPr lang="ru-RU" sz="2800" dirty="0" smtClean="0"/>
              <a:t>        </a:t>
            </a:r>
            <a:r>
              <a:rPr lang="ru-RU" sz="2000" dirty="0" smtClean="0"/>
              <a:t>В диалоге </a:t>
            </a:r>
            <a:r>
              <a:rPr lang="en-US" sz="2000" b="1" dirty="0" smtClean="0"/>
              <a:t>ANOVA Results</a:t>
            </a:r>
            <a:r>
              <a:rPr lang="ru-RU" sz="2000" b="1" dirty="0" smtClean="0"/>
              <a:t> 1 </a:t>
            </a:r>
            <a:r>
              <a:rPr lang="ru-RU" sz="2000" dirty="0" smtClean="0"/>
              <a:t>нажмем кнопку </a:t>
            </a:r>
            <a:r>
              <a:rPr lang="en-US" sz="2000" b="1" dirty="0" smtClean="0"/>
              <a:t>More results </a:t>
            </a:r>
            <a:endParaRPr lang="ru-RU" sz="2000" b="1" dirty="0" smtClean="0"/>
          </a:p>
          <a:p>
            <a:pPr algn="just" eaLnBrk="1" hangingPunct="1">
              <a:lnSpc>
                <a:spcPct val="80000"/>
              </a:lnSpc>
              <a:spcBef>
                <a:spcPct val="0"/>
              </a:spcBef>
              <a:buFontTx/>
              <a:buNone/>
            </a:pPr>
            <a:endParaRPr lang="ru-RU" sz="2800" b="1" dirty="0" smtClean="0"/>
          </a:p>
          <a:p>
            <a:pPr algn="just" eaLnBrk="1" hangingPunct="1">
              <a:lnSpc>
                <a:spcPct val="80000"/>
              </a:lnSpc>
              <a:spcBef>
                <a:spcPct val="0"/>
              </a:spcBef>
              <a:buFontTx/>
              <a:buNone/>
            </a:pPr>
            <a:endParaRPr lang="ru-RU" sz="2800" b="1" dirty="0" smtClean="0"/>
          </a:p>
          <a:p>
            <a:pPr algn="just" eaLnBrk="1" hangingPunct="1">
              <a:lnSpc>
                <a:spcPct val="80000"/>
              </a:lnSpc>
              <a:spcBef>
                <a:spcPct val="0"/>
              </a:spcBef>
              <a:buFontTx/>
              <a:buNone/>
            </a:pPr>
            <a:endParaRPr lang="ru-RU" sz="2800" dirty="0" smtClean="0"/>
          </a:p>
          <a:p>
            <a:pPr algn="just" eaLnBrk="1" hangingPunct="1">
              <a:lnSpc>
                <a:spcPct val="80000"/>
              </a:lnSpc>
              <a:spcBef>
                <a:spcPct val="0"/>
              </a:spcBef>
              <a:buFontTx/>
              <a:buNone/>
            </a:pPr>
            <a:endParaRPr lang="ru-RU" sz="2800" dirty="0" smtClean="0"/>
          </a:p>
          <a:p>
            <a:pPr algn="just" eaLnBrk="1" hangingPunct="1">
              <a:lnSpc>
                <a:spcPct val="80000"/>
              </a:lnSpc>
              <a:spcBef>
                <a:spcPct val="0"/>
              </a:spcBef>
              <a:buFontTx/>
              <a:buNone/>
            </a:pPr>
            <a:endParaRPr lang="ru-RU" sz="2800" dirty="0" smtClean="0"/>
          </a:p>
          <a:p>
            <a:pPr algn="just" eaLnBrk="1" hangingPunct="1">
              <a:lnSpc>
                <a:spcPct val="80000"/>
              </a:lnSpc>
              <a:spcBef>
                <a:spcPct val="0"/>
              </a:spcBef>
              <a:buFontTx/>
              <a:buNone/>
            </a:pPr>
            <a:endParaRPr lang="ru-RU" sz="2800" dirty="0" smtClean="0"/>
          </a:p>
          <a:p>
            <a:pPr algn="just" eaLnBrk="1" hangingPunct="1">
              <a:lnSpc>
                <a:spcPct val="80000"/>
              </a:lnSpc>
              <a:spcBef>
                <a:spcPct val="0"/>
              </a:spcBef>
              <a:buFontTx/>
              <a:buNone/>
            </a:pPr>
            <a:endParaRPr lang="ru-RU" sz="2800" dirty="0" smtClean="0"/>
          </a:p>
          <a:p>
            <a:pPr algn="just" eaLnBrk="1" hangingPunct="1">
              <a:lnSpc>
                <a:spcPct val="80000"/>
              </a:lnSpc>
              <a:spcBef>
                <a:spcPct val="0"/>
              </a:spcBef>
              <a:buFontTx/>
              <a:buNone/>
            </a:pPr>
            <a:endParaRPr lang="ru-RU" sz="2800" dirty="0" smtClean="0"/>
          </a:p>
          <a:p>
            <a:pPr algn="just" eaLnBrk="1" hangingPunct="1">
              <a:lnSpc>
                <a:spcPct val="80000"/>
              </a:lnSpc>
              <a:spcBef>
                <a:spcPct val="0"/>
              </a:spcBef>
              <a:buFontTx/>
              <a:buNone/>
            </a:pPr>
            <a:endParaRPr lang="ru-RU" sz="2800" dirty="0" smtClean="0"/>
          </a:p>
          <a:p>
            <a:pPr marL="0" indent="0" algn="just" eaLnBrk="1" hangingPunct="1">
              <a:lnSpc>
                <a:spcPct val="80000"/>
              </a:lnSpc>
              <a:spcBef>
                <a:spcPct val="0"/>
              </a:spcBef>
              <a:buFontTx/>
              <a:buNone/>
            </a:pPr>
            <a:endParaRPr lang="ru-RU" sz="2800" dirty="0" smtClean="0"/>
          </a:p>
          <a:p>
            <a:pPr marL="0" indent="0" algn="just" eaLnBrk="1" hangingPunct="1">
              <a:lnSpc>
                <a:spcPct val="80000"/>
              </a:lnSpc>
              <a:spcBef>
                <a:spcPct val="0"/>
              </a:spcBef>
              <a:buFontTx/>
              <a:buNone/>
            </a:pPr>
            <a:endParaRPr lang="ru-RU" sz="2800" dirty="0" smtClean="0"/>
          </a:p>
          <a:p>
            <a:pPr marL="0" indent="0" algn="just" eaLnBrk="1" hangingPunct="1">
              <a:lnSpc>
                <a:spcPct val="80000"/>
              </a:lnSpc>
              <a:spcBef>
                <a:spcPct val="0"/>
              </a:spcBef>
              <a:buFontTx/>
              <a:buNone/>
            </a:pPr>
            <a:endParaRPr lang="ru-RU" sz="2800" dirty="0" smtClean="0"/>
          </a:p>
          <a:p>
            <a:pPr marL="0" indent="0" algn="just" eaLnBrk="1" hangingPunct="1">
              <a:lnSpc>
                <a:spcPct val="80000"/>
              </a:lnSpc>
              <a:spcBef>
                <a:spcPct val="0"/>
              </a:spcBef>
              <a:buFontTx/>
              <a:buNone/>
            </a:pPr>
            <a:endParaRPr lang="ru-RU" sz="2800" dirty="0" smtClean="0"/>
          </a:p>
          <a:p>
            <a:pPr marL="0" indent="0" algn="just" eaLnBrk="1" hangingPunct="1">
              <a:lnSpc>
                <a:spcPct val="80000"/>
              </a:lnSpc>
              <a:spcBef>
                <a:spcPct val="0"/>
              </a:spcBef>
              <a:buFontTx/>
              <a:buNone/>
            </a:pPr>
            <a:endParaRPr lang="ru-RU" sz="2800" dirty="0" smtClean="0"/>
          </a:p>
          <a:p>
            <a:pPr eaLnBrk="1" hangingPunct="1"/>
            <a:endParaRPr lang="ru-RU" sz="2800" dirty="0" smtClean="0"/>
          </a:p>
        </p:txBody>
      </p:sp>
      <p:pic>
        <p:nvPicPr>
          <p:cNvPr id="3" name="Picture 2"/>
          <p:cNvPicPr>
            <a:picLocks noChangeAspect="1" noChangeArrowheads="1"/>
          </p:cNvPicPr>
          <p:nvPr/>
        </p:nvPicPr>
        <p:blipFill>
          <a:blip r:embed="rId2" cstate="print"/>
          <a:srcRect/>
          <a:stretch>
            <a:fillRect/>
          </a:stretch>
        </p:blipFill>
        <p:spPr bwMode="auto">
          <a:xfrm>
            <a:off x="2555776" y="692696"/>
            <a:ext cx="3376237" cy="4536926"/>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0" y="188913"/>
            <a:ext cx="8964613" cy="6480175"/>
          </a:xfrm>
        </p:spPr>
        <p:txBody>
          <a:bodyPr/>
          <a:lstStyle/>
          <a:p>
            <a:pPr algn="just" eaLnBrk="1" hangingPunct="1">
              <a:lnSpc>
                <a:spcPct val="80000"/>
              </a:lnSpc>
              <a:spcBef>
                <a:spcPct val="0"/>
              </a:spcBef>
              <a:buFontTx/>
              <a:buNone/>
            </a:pPr>
            <a:r>
              <a:rPr lang="ru-RU" sz="2800" dirty="0" smtClean="0"/>
              <a:t>        Сравнение средних является одним из способов выявления зависимостей между переменными. Так, например, если при разбиении объектов исследования на подгруппы при помощи категориальной независимой переменной (предиктора) верна гипотеза о неравенстве средних некоторой зависимой переменной в подгруппах, то это означает, что существует стохастическая взаимосвязь между  этой зависимой переменной и категориальным предиктором. Наиболее общим методом сравнения средних является дисперсионный анализ – </a:t>
            </a:r>
            <a:r>
              <a:rPr lang="en-US" sz="2800" b="1" dirty="0" smtClean="0"/>
              <a:t>ANOVA </a:t>
            </a:r>
            <a:r>
              <a:rPr lang="ru-RU" sz="2800" b="1" dirty="0" smtClean="0"/>
              <a:t>(</a:t>
            </a:r>
            <a:r>
              <a:rPr lang="en-US" sz="2800" b="1" dirty="0" smtClean="0"/>
              <a:t>Analysis of Variance</a:t>
            </a:r>
            <a:r>
              <a:rPr lang="ru-RU" sz="2800" b="1" dirty="0" smtClean="0"/>
              <a:t>).  </a:t>
            </a:r>
            <a:r>
              <a:rPr lang="ru-RU" sz="2800" dirty="0" smtClean="0"/>
              <a:t>В терминологии дисперсионного анализа категориальный предиктор называется фактором</a:t>
            </a:r>
            <a:r>
              <a:rPr lang="ru-RU" sz="2800" b="1" dirty="0" smtClean="0"/>
              <a:t>. </a:t>
            </a:r>
            <a:endParaRPr lang="ru-RU" sz="2800" dirty="0" smtClean="0"/>
          </a:p>
          <a:p>
            <a:pPr algn="just" eaLnBrk="1" hangingPunct="1">
              <a:lnSpc>
                <a:spcPct val="80000"/>
              </a:lnSpc>
              <a:spcBef>
                <a:spcPct val="0"/>
              </a:spcBef>
              <a:buFontTx/>
              <a:buNone/>
            </a:pPr>
            <a:r>
              <a:rPr lang="ru-RU" sz="2800" dirty="0" smtClean="0"/>
              <a:t>        Дисперсионный анализ можно определить как статистический метод, предназначенный для оценки влияния различных факторов на результат эксперимента, а также для последующего планирования экспериментов.</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0178" name="Picture 2"/>
          <p:cNvPicPr>
            <a:picLocks noGrp="1" noChangeAspect="1" noChangeArrowheads="1"/>
          </p:cNvPicPr>
          <p:nvPr>
            <p:ph idx="1"/>
          </p:nvPr>
        </p:nvPicPr>
        <p:blipFill>
          <a:blip r:embed="rId2" cstate="print"/>
          <a:srcRect/>
          <a:stretch>
            <a:fillRect/>
          </a:stretch>
        </p:blipFill>
        <p:spPr>
          <a:xfrm>
            <a:off x="899592" y="1916832"/>
            <a:ext cx="7416800" cy="4320480"/>
          </a:xfrm>
          <a:noFill/>
        </p:spPr>
      </p:pic>
      <p:sp>
        <p:nvSpPr>
          <p:cNvPr id="50179" name="Text Box 3"/>
          <p:cNvSpPr txBox="1">
            <a:spLocks noChangeArrowheads="1"/>
          </p:cNvSpPr>
          <p:nvPr/>
        </p:nvSpPr>
        <p:spPr bwMode="auto">
          <a:xfrm>
            <a:off x="4140200" y="6165850"/>
            <a:ext cx="1152525" cy="457200"/>
          </a:xfrm>
          <a:prstGeom prst="rect">
            <a:avLst/>
          </a:prstGeom>
          <a:noFill/>
          <a:ln w="9525">
            <a:noFill/>
            <a:miter lim="800000"/>
            <a:headEnd/>
            <a:tailEnd/>
          </a:ln>
        </p:spPr>
        <p:txBody>
          <a:bodyPr>
            <a:spAutoFit/>
          </a:bodyPr>
          <a:lstStyle/>
          <a:p>
            <a:pPr>
              <a:spcBef>
                <a:spcPct val="50000"/>
              </a:spcBef>
            </a:pPr>
            <a:r>
              <a:rPr lang="ru-RU" b="1"/>
              <a:t>Рис. 11</a:t>
            </a:r>
          </a:p>
        </p:txBody>
      </p:sp>
      <p:sp>
        <p:nvSpPr>
          <p:cNvPr id="4" name="Прямоугольник 3"/>
          <p:cNvSpPr/>
          <p:nvPr/>
        </p:nvSpPr>
        <p:spPr>
          <a:xfrm>
            <a:off x="323528" y="260648"/>
            <a:ext cx="8640960" cy="1323439"/>
          </a:xfrm>
          <a:prstGeom prst="rect">
            <a:avLst/>
          </a:prstGeom>
        </p:spPr>
        <p:txBody>
          <a:bodyPr wrap="square">
            <a:spAutoFit/>
          </a:bodyPr>
          <a:lstStyle/>
          <a:p>
            <a:pPr algn="just">
              <a:lnSpc>
                <a:spcPct val="80000"/>
              </a:lnSpc>
            </a:pPr>
            <a:r>
              <a:rPr lang="ru-RU" sz="2000" dirty="0" smtClean="0"/>
              <a:t>в открывшемся окне выберем вкладку  </a:t>
            </a:r>
            <a:r>
              <a:rPr lang="en-US" sz="2000" b="1" dirty="0" smtClean="0"/>
              <a:t>Post</a:t>
            </a:r>
            <a:r>
              <a:rPr lang="ru-RU" sz="2000" b="1" dirty="0" smtClean="0"/>
              <a:t>-</a:t>
            </a:r>
            <a:r>
              <a:rPr lang="en-US" sz="2000" b="1" dirty="0" smtClean="0"/>
              <a:t>hoc</a:t>
            </a:r>
            <a:r>
              <a:rPr lang="ru-RU" sz="2000" dirty="0" smtClean="0"/>
              <a:t>,</a:t>
            </a:r>
            <a:r>
              <a:rPr lang="ru-RU" sz="2000" b="1" dirty="0" smtClean="0"/>
              <a:t> </a:t>
            </a:r>
            <a:r>
              <a:rPr lang="ru-RU" sz="2000" dirty="0" smtClean="0"/>
              <a:t>на которой представлены различные апостериорные критерии (рис. 11). Все эти критерии позволяют сравнивать средние при отсутствии априорной гипотезы относительно этих средних. </a:t>
            </a:r>
            <a:r>
              <a:rPr lang="ru-RU" sz="2000" b="1" dirty="0" smtClean="0"/>
              <a:t> </a:t>
            </a:r>
            <a:r>
              <a:rPr lang="ru-RU" sz="2000" dirty="0" smtClean="0"/>
              <a:t>Большое количество критериев минимизирует вероятность случайных результатов. </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2"/>
          <p:cNvSpPr>
            <a:spLocks noGrp="1" noChangeArrowheads="1"/>
          </p:cNvSpPr>
          <p:nvPr>
            <p:ph type="body" idx="1"/>
          </p:nvPr>
        </p:nvSpPr>
        <p:spPr>
          <a:xfrm>
            <a:off x="0" y="188913"/>
            <a:ext cx="8964613" cy="5937250"/>
          </a:xfrm>
        </p:spPr>
        <p:txBody>
          <a:bodyPr/>
          <a:lstStyle/>
          <a:p>
            <a:pPr algn="just" eaLnBrk="1" hangingPunct="1">
              <a:lnSpc>
                <a:spcPct val="80000"/>
              </a:lnSpc>
              <a:spcBef>
                <a:spcPct val="0"/>
              </a:spcBef>
              <a:buFontTx/>
              <a:buNone/>
            </a:pPr>
            <a:r>
              <a:rPr lang="ru-RU" sz="2800" smtClean="0"/>
              <a:t>        Выберем зависимую переменную</a:t>
            </a:r>
            <a:r>
              <a:rPr lang="ru-RU" sz="2800" b="1" smtClean="0"/>
              <a:t> </a:t>
            </a:r>
            <a:r>
              <a:rPr lang="en-US" sz="2800" i="1" smtClean="0"/>
              <a:t>WIDTH</a:t>
            </a:r>
            <a:r>
              <a:rPr lang="ru-RU" sz="2800" i="1" smtClean="0"/>
              <a:t>,</a:t>
            </a:r>
            <a:r>
              <a:rPr lang="ru-RU" sz="2800" smtClean="0"/>
              <a:t> эффект </a:t>
            </a:r>
            <a:r>
              <a:rPr lang="en-US" sz="2800" i="1" smtClean="0"/>
              <a:t>SPINE </a:t>
            </a:r>
            <a:r>
              <a:rPr lang="ru-RU" sz="2800" smtClean="0"/>
              <a:t>и нажмем кнопку </a:t>
            </a:r>
            <a:r>
              <a:rPr lang="en-US" sz="2800" b="1" smtClean="0"/>
              <a:t>Fisher LSD</a:t>
            </a:r>
            <a:r>
              <a:rPr lang="ru-RU" sz="2800" smtClean="0"/>
              <a:t>. В открывшейся таблице (рис. 12) в первой строке приведены значения средних, в столбце 1 –  названия групп,  в остальных ячейках – уровни значимости. Из таблицы следует, что неверна гипотеза о равенстве средних, т.е. средняя ширина крабов статистически значимо отличается во всех группах, соответствующих различным уровням предиктора</a:t>
            </a:r>
            <a:r>
              <a:rPr lang="ru-RU" sz="2800" b="1" smtClean="0"/>
              <a:t> </a:t>
            </a:r>
            <a:r>
              <a:rPr lang="en-US" sz="2800" i="1" smtClean="0"/>
              <a:t>SPINE</a:t>
            </a:r>
            <a:r>
              <a:rPr lang="ru-RU" sz="2800" smtClean="0"/>
              <a:t>. </a:t>
            </a:r>
          </a:p>
        </p:txBody>
      </p:sp>
      <p:sp>
        <p:nvSpPr>
          <p:cNvPr id="11268" name="Rectangle 3"/>
          <p:cNvSpPr>
            <a:spLocks noChangeArrowheads="1"/>
          </p:cNvSpPr>
          <p:nvPr/>
        </p:nvSpPr>
        <p:spPr bwMode="auto">
          <a:xfrm>
            <a:off x="0" y="2781300"/>
            <a:ext cx="9144000" cy="0"/>
          </a:xfrm>
          <a:prstGeom prst="rect">
            <a:avLst/>
          </a:prstGeom>
          <a:noFill/>
          <a:ln w="9525">
            <a:noFill/>
            <a:miter lim="800000"/>
            <a:headEnd/>
            <a:tailEnd/>
          </a:ln>
        </p:spPr>
        <p:txBody>
          <a:bodyPr wrap="none" anchor="ctr">
            <a:spAutoFit/>
          </a:bodyPr>
          <a:lstStyle/>
          <a:p>
            <a:endParaRPr lang="ru-RU"/>
          </a:p>
        </p:txBody>
      </p:sp>
      <p:graphicFrame>
        <p:nvGraphicFramePr>
          <p:cNvPr id="11266" name="Object 4"/>
          <p:cNvGraphicFramePr>
            <a:graphicFrameLocks noChangeAspect="1"/>
          </p:cNvGraphicFramePr>
          <p:nvPr/>
        </p:nvGraphicFramePr>
        <p:xfrm>
          <a:off x="1763713" y="3429000"/>
          <a:ext cx="5903912" cy="2659063"/>
        </p:xfrm>
        <a:graphic>
          <a:graphicData uri="http://schemas.openxmlformats.org/presentationml/2006/ole">
            <p:oleObj spid="_x0000_s11266" name="Spreadsheet" r:id="rId3" imgW="2876550" imgH="1295400" progId="Statistica.Spreadsheet">
              <p:embed/>
            </p:oleObj>
          </a:graphicData>
        </a:graphic>
      </p:graphicFrame>
      <p:sp>
        <p:nvSpPr>
          <p:cNvPr id="11269" name="Text Box 5"/>
          <p:cNvSpPr txBox="1">
            <a:spLocks noChangeArrowheads="1"/>
          </p:cNvSpPr>
          <p:nvPr/>
        </p:nvSpPr>
        <p:spPr bwMode="auto">
          <a:xfrm>
            <a:off x="4211638" y="6165850"/>
            <a:ext cx="1296987" cy="457200"/>
          </a:xfrm>
          <a:prstGeom prst="rect">
            <a:avLst/>
          </a:prstGeom>
          <a:noFill/>
          <a:ln w="9525">
            <a:noFill/>
            <a:miter lim="800000"/>
            <a:headEnd/>
            <a:tailEnd/>
          </a:ln>
        </p:spPr>
        <p:txBody>
          <a:bodyPr>
            <a:spAutoFit/>
          </a:bodyPr>
          <a:lstStyle/>
          <a:p>
            <a:pPr>
              <a:spcBef>
                <a:spcPct val="50000"/>
              </a:spcBef>
            </a:pPr>
            <a:r>
              <a:rPr lang="ru-RU" b="1"/>
              <a:t>Рис. 12</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12290" name="Object 3"/>
          <p:cNvGraphicFramePr>
            <a:graphicFrameLocks noChangeAspect="1"/>
          </p:cNvGraphicFramePr>
          <p:nvPr/>
        </p:nvGraphicFramePr>
        <p:xfrm>
          <a:off x="251520" y="2725281"/>
          <a:ext cx="7920558" cy="4132719"/>
        </p:xfrm>
        <a:graphic>
          <a:graphicData uri="http://schemas.openxmlformats.org/presentationml/2006/ole">
            <p:oleObj spid="_x0000_s12290" name="Spreadsheet" r:id="rId3" imgW="5619750" imgH="2933700" progId="Statistica.Spreadsheet">
              <p:embed/>
            </p:oleObj>
          </a:graphicData>
        </a:graphic>
      </p:graphicFrame>
      <p:sp>
        <p:nvSpPr>
          <p:cNvPr id="12292" name="Text Box 4"/>
          <p:cNvSpPr txBox="1">
            <a:spLocks noChangeArrowheads="1"/>
          </p:cNvSpPr>
          <p:nvPr/>
        </p:nvSpPr>
        <p:spPr bwMode="auto">
          <a:xfrm>
            <a:off x="8100120" y="6093296"/>
            <a:ext cx="1043880" cy="400110"/>
          </a:xfrm>
          <a:prstGeom prst="rect">
            <a:avLst/>
          </a:prstGeom>
          <a:noFill/>
          <a:ln w="9525">
            <a:noFill/>
            <a:miter lim="800000"/>
            <a:headEnd/>
            <a:tailEnd/>
          </a:ln>
        </p:spPr>
        <p:txBody>
          <a:bodyPr wrap="square">
            <a:spAutoFit/>
          </a:bodyPr>
          <a:lstStyle/>
          <a:p>
            <a:pPr>
              <a:spcBef>
                <a:spcPct val="50000"/>
              </a:spcBef>
            </a:pPr>
            <a:r>
              <a:rPr lang="ru-RU" sz="2000" b="1" dirty="0"/>
              <a:t>Рис. 13</a:t>
            </a:r>
          </a:p>
        </p:txBody>
      </p:sp>
      <p:sp>
        <p:nvSpPr>
          <p:cNvPr id="5" name="Прямоугольник 4"/>
          <p:cNvSpPr/>
          <p:nvPr/>
        </p:nvSpPr>
        <p:spPr>
          <a:xfrm>
            <a:off x="0" y="0"/>
            <a:ext cx="8712968" cy="2739211"/>
          </a:xfrm>
          <a:prstGeom prst="rect">
            <a:avLst/>
          </a:prstGeom>
        </p:spPr>
        <p:txBody>
          <a:bodyPr wrap="square">
            <a:spAutoFit/>
          </a:bodyPr>
          <a:lstStyle/>
          <a:p>
            <a:pPr algn="just"/>
            <a:r>
              <a:rPr lang="ru-RU" sz="3200" dirty="0" smtClean="0"/>
              <a:t> </a:t>
            </a:r>
            <a:r>
              <a:rPr lang="ru-RU" sz="2000" dirty="0" smtClean="0"/>
              <a:t>Более интересный результат получится, если в диалоге </a:t>
            </a:r>
            <a:r>
              <a:rPr lang="en-US" sz="2000" b="1" dirty="0" smtClean="0"/>
              <a:t>ANOVA Results </a:t>
            </a:r>
            <a:r>
              <a:rPr lang="ru-RU" sz="2000" b="1" dirty="0" smtClean="0"/>
              <a:t>1 </a:t>
            </a:r>
            <a:r>
              <a:rPr lang="ru-RU" sz="2000" dirty="0" smtClean="0"/>
              <a:t>для исследования взаимодействия предикторов выбрать эффект </a:t>
            </a:r>
            <a:r>
              <a:rPr lang="en-US" sz="2000" i="1" dirty="0" smtClean="0"/>
              <a:t>COLOR</a:t>
            </a:r>
            <a:r>
              <a:rPr lang="ru-RU" sz="2000" i="1" dirty="0" smtClean="0"/>
              <a:t>*</a:t>
            </a:r>
            <a:r>
              <a:rPr lang="en-US" sz="2000" i="1" dirty="0" smtClean="0"/>
              <a:t>SPINE</a:t>
            </a:r>
            <a:r>
              <a:rPr lang="ru-RU" sz="2000" dirty="0" smtClean="0"/>
              <a:t>.</a:t>
            </a:r>
            <a:r>
              <a:rPr lang="ru-RU" sz="2000" b="1" dirty="0" smtClean="0"/>
              <a:t> </a:t>
            </a:r>
            <a:r>
              <a:rPr lang="ru-RU" sz="2000" dirty="0" smtClean="0"/>
              <a:t>Так, из таблицы, изображенной на рис. 13, следует, что средняя ширина крабов светло-серого цвета с обеими целыми клешнями (27,58) значимо больше, чем средняя ширина крабов серого цвета с одной поврежденной клешней (24,42). Средняя ширина крабов темного цвета с одной поврежденной клешней (27,58) значимо больше, чем средняя ширина крабов умеренного цвета с обеими целыми клешнями (26,99).</a:t>
            </a:r>
            <a:endParaRPr lang="ru-RU" sz="2000"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3250" name="Picture 2"/>
          <p:cNvPicPr>
            <a:picLocks noGrp="1" noChangeAspect="1" noChangeArrowheads="1"/>
          </p:cNvPicPr>
          <p:nvPr>
            <p:ph idx="1"/>
          </p:nvPr>
        </p:nvPicPr>
        <p:blipFill>
          <a:blip r:embed="rId2" cstate="print"/>
          <a:srcRect/>
          <a:stretch>
            <a:fillRect/>
          </a:stretch>
        </p:blipFill>
        <p:spPr>
          <a:xfrm>
            <a:off x="899593" y="2646865"/>
            <a:ext cx="5688632" cy="4064316"/>
          </a:xfrm>
          <a:noFill/>
        </p:spPr>
      </p:pic>
      <p:sp>
        <p:nvSpPr>
          <p:cNvPr id="53251" name="Text Box 3"/>
          <p:cNvSpPr txBox="1">
            <a:spLocks noChangeArrowheads="1"/>
          </p:cNvSpPr>
          <p:nvPr/>
        </p:nvSpPr>
        <p:spPr bwMode="auto">
          <a:xfrm>
            <a:off x="7452320" y="6309320"/>
            <a:ext cx="1368425" cy="400110"/>
          </a:xfrm>
          <a:prstGeom prst="rect">
            <a:avLst/>
          </a:prstGeom>
          <a:noFill/>
          <a:ln w="9525">
            <a:noFill/>
            <a:miter lim="800000"/>
            <a:headEnd/>
            <a:tailEnd/>
          </a:ln>
        </p:spPr>
        <p:txBody>
          <a:bodyPr>
            <a:spAutoFit/>
          </a:bodyPr>
          <a:lstStyle/>
          <a:p>
            <a:pPr>
              <a:spcBef>
                <a:spcPct val="50000"/>
              </a:spcBef>
            </a:pPr>
            <a:r>
              <a:rPr lang="ru-RU" sz="2000" b="1" dirty="0"/>
              <a:t>Рис. 14 </a:t>
            </a:r>
          </a:p>
        </p:txBody>
      </p:sp>
      <p:sp>
        <p:nvSpPr>
          <p:cNvPr id="4" name="Прямоугольник 3"/>
          <p:cNvSpPr/>
          <p:nvPr/>
        </p:nvSpPr>
        <p:spPr>
          <a:xfrm>
            <a:off x="179512" y="0"/>
            <a:ext cx="8784976" cy="2616101"/>
          </a:xfrm>
          <a:prstGeom prst="rect">
            <a:avLst/>
          </a:prstGeom>
        </p:spPr>
        <p:txBody>
          <a:bodyPr wrap="square">
            <a:spAutoFit/>
          </a:bodyPr>
          <a:lstStyle/>
          <a:p>
            <a:pPr algn="just"/>
            <a:r>
              <a:rPr lang="ru-RU" dirty="0" smtClean="0"/>
              <a:t> </a:t>
            </a:r>
            <a:r>
              <a:rPr lang="ru-RU" sz="2000" dirty="0" smtClean="0"/>
              <a:t>Для проверки предположений, лежащих в основе метода дисперсионного анализа, необходимо воспользоваться вкладкой </a:t>
            </a:r>
            <a:r>
              <a:rPr lang="en-US" sz="2000" b="1" dirty="0" smtClean="0"/>
              <a:t>Assumptions </a:t>
            </a:r>
            <a:r>
              <a:rPr lang="ru-RU" sz="2000" dirty="0" smtClean="0"/>
              <a:t>(предположения) в окне </a:t>
            </a:r>
            <a:r>
              <a:rPr lang="en-US" sz="2000" b="1" dirty="0" smtClean="0"/>
              <a:t>ANOVA Results</a:t>
            </a:r>
            <a:r>
              <a:rPr lang="ru-RU" sz="2000" b="1" dirty="0" smtClean="0"/>
              <a:t> 1</a:t>
            </a:r>
            <a:r>
              <a:rPr lang="ru-RU" sz="2000" dirty="0" smtClean="0"/>
              <a:t> (рис. 14). На вкладке представлены различные критерии проверки гипотезы однородности дисперсий (критерий </a:t>
            </a:r>
            <a:r>
              <a:rPr lang="ru-RU" sz="2000" dirty="0" err="1" smtClean="0"/>
              <a:t>Кохрана</a:t>
            </a:r>
            <a:r>
              <a:rPr lang="ru-RU" sz="2000" dirty="0" smtClean="0"/>
              <a:t>, Хартли, </a:t>
            </a:r>
            <a:r>
              <a:rPr lang="ru-RU" sz="2000" dirty="0" err="1" smtClean="0"/>
              <a:t>Бартлетта</a:t>
            </a:r>
            <a:r>
              <a:rPr lang="ru-RU" sz="2000" dirty="0" smtClean="0"/>
              <a:t>, критерий Левена, М критерий Бокса), графические средства проверки соответствия закона распределения переменной нормальному закону (гистограммы, диаграммы рассеяния, нормальные вероятностные графики). </a:t>
            </a:r>
            <a:endParaRPr lang="ru-RU" sz="2000"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xfrm>
            <a:off x="0" y="188913"/>
            <a:ext cx="8893175" cy="6408737"/>
          </a:xfrm>
        </p:spPr>
        <p:txBody>
          <a:bodyPr/>
          <a:lstStyle/>
          <a:p>
            <a:pPr marL="0" indent="0" algn="just" eaLnBrk="1" hangingPunct="1">
              <a:lnSpc>
                <a:spcPct val="80000"/>
              </a:lnSpc>
              <a:spcBef>
                <a:spcPct val="0"/>
              </a:spcBef>
              <a:buFontTx/>
              <a:buNone/>
            </a:pPr>
            <a:r>
              <a:rPr lang="ru-RU" sz="2000" dirty="0" smtClean="0"/>
              <a:t>Выберем эффект </a:t>
            </a:r>
            <a:r>
              <a:rPr lang="en-US" sz="2000" i="1" dirty="0" smtClean="0"/>
              <a:t>SPINE</a:t>
            </a:r>
            <a:r>
              <a:rPr lang="ru-RU" sz="2000" dirty="0" smtClean="0"/>
              <a:t> и нажмите кнопку </a:t>
            </a:r>
            <a:r>
              <a:rPr lang="en-US" sz="2000" b="1" dirty="0" smtClean="0"/>
              <a:t>Histograms</a:t>
            </a:r>
            <a:r>
              <a:rPr lang="ru-RU" sz="2000" dirty="0" smtClean="0"/>
              <a:t>. В появившемся окне выберем переменную </a:t>
            </a:r>
            <a:r>
              <a:rPr lang="en-US" sz="2000" i="1" dirty="0" smtClean="0"/>
              <a:t>WIDTH</a:t>
            </a:r>
            <a:r>
              <a:rPr lang="en-US" sz="2000" b="1" dirty="0" smtClean="0"/>
              <a:t> </a:t>
            </a:r>
            <a:r>
              <a:rPr lang="ru-RU" sz="2000" dirty="0" smtClean="0"/>
              <a:t>и укажем группу, если нужно проанализировать распределение внутри каждой группы. </a:t>
            </a:r>
          </a:p>
          <a:p>
            <a:pPr marL="0" indent="0" algn="just" eaLnBrk="1" hangingPunct="1">
              <a:lnSpc>
                <a:spcPct val="80000"/>
              </a:lnSpc>
              <a:spcBef>
                <a:spcPct val="0"/>
              </a:spcBef>
              <a:buFontTx/>
              <a:buNone/>
            </a:pPr>
            <a:endParaRPr lang="ru-RU" sz="2000" dirty="0" smtClean="0"/>
          </a:p>
          <a:p>
            <a:pPr marL="0" indent="0" algn="just" eaLnBrk="1" hangingPunct="1">
              <a:lnSpc>
                <a:spcPct val="80000"/>
              </a:lnSpc>
              <a:spcBef>
                <a:spcPct val="0"/>
              </a:spcBef>
              <a:buFontTx/>
              <a:buNone/>
            </a:pPr>
            <a:endParaRPr lang="ru-RU" sz="2000" dirty="0" smtClean="0"/>
          </a:p>
          <a:p>
            <a:pPr marL="0" indent="0" algn="just" eaLnBrk="1" hangingPunct="1">
              <a:lnSpc>
                <a:spcPct val="80000"/>
              </a:lnSpc>
              <a:spcBef>
                <a:spcPct val="0"/>
              </a:spcBef>
              <a:buFontTx/>
              <a:buNone/>
            </a:pPr>
            <a:endParaRPr lang="ru-RU" sz="2000" dirty="0" smtClean="0"/>
          </a:p>
          <a:p>
            <a:pPr marL="0" indent="0" algn="just" eaLnBrk="1" hangingPunct="1">
              <a:lnSpc>
                <a:spcPct val="80000"/>
              </a:lnSpc>
              <a:spcBef>
                <a:spcPct val="0"/>
              </a:spcBef>
              <a:buFontTx/>
              <a:buNone/>
            </a:pPr>
            <a:endParaRPr lang="ru-RU" sz="2000" dirty="0" smtClean="0"/>
          </a:p>
          <a:p>
            <a:pPr marL="0" indent="0" algn="just" eaLnBrk="1" hangingPunct="1">
              <a:lnSpc>
                <a:spcPct val="80000"/>
              </a:lnSpc>
              <a:spcBef>
                <a:spcPct val="0"/>
              </a:spcBef>
              <a:buFontTx/>
              <a:buNone/>
            </a:pPr>
            <a:endParaRPr lang="ru-RU" sz="2000" dirty="0" smtClean="0"/>
          </a:p>
          <a:p>
            <a:pPr marL="0" indent="0" algn="just" eaLnBrk="1" hangingPunct="1">
              <a:lnSpc>
                <a:spcPct val="80000"/>
              </a:lnSpc>
              <a:spcBef>
                <a:spcPct val="0"/>
              </a:spcBef>
              <a:buFontTx/>
              <a:buNone/>
            </a:pPr>
            <a:endParaRPr lang="ru-RU" sz="2000" dirty="0" smtClean="0"/>
          </a:p>
          <a:p>
            <a:pPr marL="0" indent="0" algn="just" eaLnBrk="1" hangingPunct="1">
              <a:lnSpc>
                <a:spcPct val="80000"/>
              </a:lnSpc>
              <a:spcBef>
                <a:spcPct val="0"/>
              </a:spcBef>
              <a:buFontTx/>
              <a:buNone/>
            </a:pPr>
            <a:endParaRPr lang="ru-RU" sz="2000" dirty="0" smtClean="0"/>
          </a:p>
          <a:p>
            <a:pPr marL="0" indent="0" algn="just" eaLnBrk="1" hangingPunct="1">
              <a:lnSpc>
                <a:spcPct val="80000"/>
              </a:lnSpc>
              <a:spcBef>
                <a:spcPct val="0"/>
              </a:spcBef>
              <a:buFontTx/>
              <a:buNone/>
            </a:pPr>
            <a:endParaRPr lang="ru-RU" sz="2000" dirty="0" smtClean="0"/>
          </a:p>
          <a:p>
            <a:pPr marL="0" indent="0" algn="just" eaLnBrk="1" hangingPunct="1">
              <a:lnSpc>
                <a:spcPct val="80000"/>
              </a:lnSpc>
              <a:spcBef>
                <a:spcPct val="0"/>
              </a:spcBef>
              <a:buFontTx/>
              <a:buNone/>
            </a:pPr>
            <a:endParaRPr lang="ru-RU" sz="2000" dirty="0" smtClean="0"/>
          </a:p>
          <a:p>
            <a:pPr marL="0" indent="0" algn="just" eaLnBrk="1" hangingPunct="1">
              <a:lnSpc>
                <a:spcPct val="80000"/>
              </a:lnSpc>
              <a:spcBef>
                <a:spcPct val="0"/>
              </a:spcBef>
              <a:buFontTx/>
              <a:buNone/>
            </a:pPr>
            <a:endParaRPr lang="ru-RU" sz="2000" dirty="0" smtClean="0"/>
          </a:p>
          <a:p>
            <a:pPr marL="0" indent="0" algn="just" eaLnBrk="1" hangingPunct="1">
              <a:lnSpc>
                <a:spcPct val="80000"/>
              </a:lnSpc>
              <a:spcBef>
                <a:spcPct val="0"/>
              </a:spcBef>
              <a:buFontTx/>
              <a:buNone/>
            </a:pPr>
            <a:endParaRPr lang="ru-RU" sz="2000" dirty="0" smtClean="0"/>
          </a:p>
          <a:p>
            <a:pPr marL="0" indent="0" algn="just" eaLnBrk="1" hangingPunct="1">
              <a:lnSpc>
                <a:spcPct val="80000"/>
              </a:lnSpc>
              <a:spcBef>
                <a:spcPct val="0"/>
              </a:spcBef>
              <a:buFontTx/>
              <a:buNone/>
            </a:pPr>
            <a:endParaRPr lang="ru-RU" sz="2000" dirty="0" smtClean="0"/>
          </a:p>
          <a:p>
            <a:pPr marL="0" indent="0" algn="just" eaLnBrk="1" hangingPunct="1">
              <a:lnSpc>
                <a:spcPct val="80000"/>
              </a:lnSpc>
              <a:spcBef>
                <a:spcPct val="0"/>
              </a:spcBef>
              <a:buFontTx/>
              <a:buNone/>
            </a:pPr>
            <a:endParaRPr lang="ru-RU" sz="2000" dirty="0" smtClean="0"/>
          </a:p>
          <a:p>
            <a:pPr marL="0" indent="0" algn="just" eaLnBrk="1" hangingPunct="1">
              <a:lnSpc>
                <a:spcPct val="80000"/>
              </a:lnSpc>
              <a:spcBef>
                <a:spcPct val="0"/>
              </a:spcBef>
              <a:buFontTx/>
              <a:buNone/>
            </a:pPr>
            <a:endParaRPr lang="ru-RU" sz="2000" dirty="0" smtClean="0"/>
          </a:p>
          <a:p>
            <a:pPr marL="0" indent="0" algn="just" eaLnBrk="1" hangingPunct="1">
              <a:lnSpc>
                <a:spcPct val="80000"/>
              </a:lnSpc>
              <a:spcBef>
                <a:spcPct val="0"/>
              </a:spcBef>
              <a:buFontTx/>
              <a:buNone/>
            </a:pPr>
            <a:endParaRPr lang="ru-RU" sz="2000" dirty="0" smtClean="0"/>
          </a:p>
          <a:p>
            <a:pPr marL="0" indent="0" algn="just" eaLnBrk="1" hangingPunct="1">
              <a:lnSpc>
                <a:spcPct val="80000"/>
              </a:lnSpc>
              <a:spcBef>
                <a:spcPct val="0"/>
              </a:spcBef>
              <a:buFontTx/>
              <a:buNone/>
            </a:pPr>
            <a:endParaRPr lang="ru-RU" sz="2000" dirty="0" smtClean="0"/>
          </a:p>
          <a:p>
            <a:pPr marL="0" indent="0" algn="just" eaLnBrk="1" hangingPunct="1">
              <a:lnSpc>
                <a:spcPct val="80000"/>
              </a:lnSpc>
              <a:spcBef>
                <a:spcPct val="0"/>
              </a:spcBef>
              <a:buFontTx/>
              <a:buNone/>
            </a:pPr>
            <a:r>
              <a:rPr lang="ru-RU" sz="2000" dirty="0" smtClean="0"/>
              <a:t>Если выбрать </a:t>
            </a:r>
            <a:r>
              <a:rPr lang="en-US" sz="2000" i="1" dirty="0" smtClean="0"/>
              <a:t>All</a:t>
            </a:r>
            <a:r>
              <a:rPr lang="en-US" sz="2000" b="1" dirty="0" smtClean="0"/>
              <a:t> </a:t>
            </a:r>
            <a:r>
              <a:rPr lang="ru-RU" sz="2000" dirty="0" smtClean="0"/>
              <a:t>(все), то</a:t>
            </a:r>
            <a:r>
              <a:rPr lang="ru-RU" sz="2000" b="1" dirty="0" smtClean="0"/>
              <a:t> </a:t>
            </a:r>
            <a:r>
              <a:rPr lang="ru-RU" sz="2000" dirty="0" smtClean="0"/>
              <a:t>программа построит (рис. 15) гистограмму частот для всех групп. Видно, что общее распределение соответствует нормальному закону. </a:t>
            </a:r>
          </a:p>
        </p:txBody>
      </p:sp>
      <p:pic>
        <p:nvPicPr>
          <p:cNvPr id="54275" name="Picture 3"/>
          <p:cNvPicPr>
            <a:picLocks noChangeAspect="1" noChangeArrowheads="1"/>
          </p:cNvPicPr>
          <p:nvPr/>
        </p:nvPicPr>
        <p:blipFill>
          <a:blip r:embed="rId2" cstate="print"/>
          <a:srcRect/>
          <a:stretch>
            <a:fillRect/>
          </a:stretch>
        </p:blipFill>
        <p:spPr bwMode="auto">
          <a:xfrm>
            <a:off x="3059832" y="1268760"/>
            <a:ext cx="3079921" cy="331236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13314" name="Object 3"/>
          <p:cNvGraphicFramePr>
            <a:graphicFrameLocks noChangeAspect="1"/>
          </p:cNvGraphicFramePr>
          <p:nvPr/>
        </p:nvGraphicFramePr>
        <p:xfrm>
          <a:off x="323850" y="908050"/>
          <a:ext cx="8351838" cy="4897438"/>
        </p:xfrm>
        <a:graphic>
          <a:graphicData uri="http://schemas.openxmlformats.org/presentationml/2006/ole">
            <p:oleObj spid="_x0000_s13314" name="Graph" r:id="rId3" imgW="3656965" imgH="2742565" progId="Statistica.Graph">
              <p:embed/>
            </p:oleObj>
          </a:graphicData>
        </a:graphic>
      </p:graphicFrame>
      <p:sp>
        <p:nvSpPr>
          <p:cNvPr id="13316" name="Text Box 4"/>
          <p:cNvSpPr txBox="1">
            <a:spLocks noChangeArrowheads="1"/>
          </p:cNvSpPr>
          <p:nvPr/>
        </p:nvSpPr>
        <p:spPr bwMode="auto">
          <a:xfrm>
            <a:off x="4140200" y="5876925"/>
            <a:ext cx="1368425" cy="457200"/>
          </a:xfrm>
          <a:prstGeom prst="rect">
            <a:avLst/>
          </a:prstGeom>
          <a:noFill/>
          <a:ln w="9525">
            <a:noFill/>
            <a:miter lim="800000"/>
            <a:headEnd/>
            <a:tailEnd/>
          </a:ln>
        </p:spPr>
        <p:txBody>
          <a:bodyPr>
            <a:spAutoFit/>
          </a:bodyPr>
          <a:lstStyle/>
          <a:p>
            <a:pPr>
              <a:spcBef>
                <a:spcPct val="50000"/>
              </a:spcBef>
            </a:pPr>
            <a:r>
              <a:rPr lang="ru-RU" b="1"/>
              <a:t>Рис. 15</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2"/>
          <p:cNvSpPr>
            <a:spLocks noGrp="1" noChangeArrowheads="1"/>
          </p:cNvSpPr>
          <p:nvPr>
            <p:ph type="body" idx="1"/>
          </p:nvPr>
        </p:nvSpPr>
        <p:spPr>
          <a:xfrm>
            <a:off x="0" y="1988840"/>
            <a:ext cx="8964613" cy="4680248"/>
          </a:xfrm>
        </p:spPr>
        <p:txBody>
          <a:bodyPr/>
          <a:lstStyle/>
          <a:p>
            <a:pPr algn="just" eaLnBrk="1" hangingPunct="1">
              <a:lnSpc>
                <a:spcPct val="80000"/>
              </a:lnSpc>
              <a:spcBef>
                <a:spcPct val="0"/>
              </a:spcBef>
              <a:buFontTx/>
              <a:buNone/>
            </a:pPr>
            <a:r>
              <a:rPr lang="ru-RU" sz="2800" dirty="0" smtClean="0"/>
              <a:t>        </a:t>
            </a:r>
          </a:p>
          <a:p>
            <a:pPr algn="just" eaLnBrk="1" hangingPunct="1">
              <a:lnSpc>
                <a:spcPct val="80000"/>
              </a:lnSpc>
              <a:spcBef>
                <a:spcPct val="0"/>
              </a:spcBef>
              <a:buFontTx/>
              <a:buNone/>
            </a:pPr>
            <a:endParaRPr lang="ru-RU" sz="2800" dirty="0" smtClean="0"/>
          </a:p>
          <a:p>
            <a:pPr algn="just" eaLnBrk="1" hangingPunct="1">
              <a:lnSpc>
                <a:spcPct val="80000"/>
              </a:lnSpc>
              <a:spcBef>
                <a:spcPct val="0"/>
              </a:spcBef>
              <a:buFontTx/>
              <a:buNone/>
            </a:pPr>
            <a:endParaRPr lang="ru-RU" sz="2800" dirty="0" smtClean="0"/>
          </a:p>
          <a:p>
            <a:pPr algn="just" eaLnBrk="1" hangingPunct="1">
              <a:lnSpc>
                <a:spcPct val="80000"/>
              </a:lnSpc>
              <a:spcBef>
                <a:spcPct val="0"/>
              </a:spcBef>
              <a:buFontTx/>
              <a:buNone/>
            </a:pPr>
            <a:endParaRPr lang="ru-RU" sz="2800" dirty="0" smtClean="0"/>
          </a:p>
          <a:p>
            <a:pPr algn="just" eaLnBrk="1" hangingPunct="1">
              <a:lnSpc>
                <a:spcPct val="80000"/>
              </a:lnSpc>
              <a:spcBef>
                <a:spcPct val="0"/>
              </a:spcBef>
              <a:buFontTx/>
              <a:buNone/>
            </a:pPr>
            <a:endParaRPr lang="ru-RU" sz="2800" dirty="0" smtClean="0"/>
          </a:p>
          <a:p>
            <a:pPr algn="just" eaLnBrk="1" hangingPunct="1">
              <a:lnSpc>
                <a:spcPct val="80000"/>
              </a:lnSpc>
              <a:spcBef>
                <a:spcPct val="0"/>
              </a:spcBef>
              <a:buFontTx/>
              <a:buNone/>
            </a:pPr>
            <a:endParaRPr lang="ru-RU" sz="2800" dirty="0" smtClean="0"/>
          </a:p>
          <a:p>
            <a:pPr algn="just" eaLnBrk="1" hangingPunct="1">
              <a:lnSpc>
                <a:spcPct val="80000"/>
              </a:lnSpc>
              <a:spcBef>
                <a:spcPct val="0"/>
              </a:spcBef>
              <a:buFontTx/>
              <a:buNone/>
            </a:pPr>
            <a:r>
              <a:rPr lang="ru-RU" sz="2800" dirty="0" smtClean="0"/>
              <a:t>        </a:t>
            </a:r>
          </a:p>
          <a:p>
            <a:pPr algn="just" eaLnBrk="1" hangingPunct="1">
              <a:lnSpc>
                <a:spcPct val="80000"/>
              </a:lnSpc>
              <a:spcBef>
                <a:spcPct val="0"/>
              </a:spcBef>
              <a:buFontTx/>
              <a:buNone/>
            </a:pPr>
            <a:endParaRPr lang="ru-RU" sz="2800" dirty="0" smtClean="0"/>
          </a:p>
          <a:p>
            <a:pPr marL="0" indent="0" algn="just" eaLnBrk="1" hangingPunct="1">
              <a:lnSpc>
                <a:spcPct val="80000"/>
              </a:lnSpc>
              <a:spcBef>
                <a:spcPct val="0"/>
              </a:spcBef>
              <a:buFontTx/>
              <a:buNone/>
            </a:pPr>
            <a:endParaRPr lang="ru-RU" sz="2800" dirty="0" smtClean="0"/>
          </a:p>
          <a:p>
            <a:pPr marL="0" indent="0" algn="just" eaLnBrk="1" hangingPunct="1">
              <a:lnSpc>
                <a:spcPct val="80000"/>
              </a:lnSpc>
              <a:spcBef>
                <a:spcPct val="0"/>
              </a:spcBef>
              <a:buFontTx/>
              <a:buNone/>
            </a:pPr>
            <a:r>
              <a:rPr lang="ru-RU" sz="2000" dirty="0" smtClean="0"/>
              <a:t>Еще одним дополнительным условием применимости дисперсионного анализа является отсутствие корреляции между средними и стандартными отклонениями. На вкладке </a:t>
            </a:r>
            <a:r>
              <a:rPr lang="en-US" sz="2000" b="1" dirty="0" smtClean="0"/>
              <a:t>Assumptions </a:t>
            </a:r>
            <a:r>
              <a:rPr lang="ru-RU" sz="2000" dirty="0" smtClean="0"/>
              <a:t>нажмем кнопку </a:t>
            </a:r>
            <a:r>
              <a:rPr lang="en-US" sz="2000" b="1" dirty="0" smtClean="0"/>
              <a:t>Plot means vs</a:t>
            </a:r>
            <a:r>
              <a:rPr lang="ru-RU" sz="2000" b="1" dirty="0" smtClean="0"/>
              <a:t>.</a:t>
            </a:r>
            <a:r>
              <a:rPr lang="en-US" sz="2000" b="1" dirty="0" smtClean="0"/>
              <a:t>std</a:t>
            </a:r>
            <a:r>
              <a:rPr lang="ru-RU" sz="2000" b="1" dirty="0" smtClean="0"/>
              <a:t>.</a:t>
            </a:r>
            <a:r>
              <a:rPr lang="en-US" sz="2000" b="1" dirty="0" smtClean="0"/>
              <a:t>deviations</a:t>
            </a:r>
            <a:r>
              <a:rPr lang="ru-RU" sz="2000" b="1" dirty="0" smtClean="0"/>
              <a:t>. </a:t>
            </a:r>
            <a:r>
              <a:rPr lang="ru-RU" sz="2000" dirty="0" smtClean="0"/>
              <a:t>Из диаграммы рассеяния, изображенной на рис. 17, видно, что средние и стандартные отклонения коррелируют незначительно. </a:t>
            </a:r>
          </a:p>
        </p:txBody>
      </p:sp>
      <p:sp>
        <p:nvSpPr>
          <p:cNvPr id="14340"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dirty="0"/>
          </a:p>
        </p:txBody>
      </p:sp>
      <p:graphicFrame>
        <p:nvGraphicFramePr>
          <p:cNvPr id="14338" name="Object 4"/>
          <p:cNvGraphicFramePr>
            <a:graphicFrameLocks noChangeAspect="1"/>
          </p:cNvGraphicFramePr>
          <p:nvPr/>
        </p:nvGraphicFramePr>
        <p:xfrm>
          <a:off x="1331640" y="2492896"/>
          <a:ext cx="6156325" cy="2039938"/>
        </p:xfrm>
        <a:graphic>
          <a:graphicData uri="http://schemas.openxmlformats.org/presentationml/2006/ole">
            <p:oleObj spid="_x0000_s14338" name="Spreadsheet" r:id="rId3" imgW="3438525" imgH="1143000" progId="Statistica.Spreadsheet">
              <p:embed/>
            </p:oleObj>
          </a:graphicData>
        </a:graphic>
      </p:graphicFrame>
      <p:sp>
        <p:nvSpPr>
          <p:cNvPr id="14341" name="Text Box 5"/>
          <p:cNvSpPr txBox="1">
            <a:spLocks noChangeArrowheads="1"/>
          </p:cNvSpPr>
          <p:nvPr/>
        </p:nvSpPr>
        <p:spPr bwMode="auto">
          <a:xfrm>
            <a:off x="3923928" y="4437112"/>
            <a:ext cx="1223963" cy="400110"/>
          </a:xfrm>
          <a:prstGeom prst="rect">
            <a:avLst/>
          </a:prstGeom>
          <a:noFill/>
          <a:ln w="9525">
            <a:noFill/>
            <a:miter lim="800000"/>
            <a:headEnd/>
            <a:tailEnd/>
          </a:ln>
        </p:spPr>
        <p:txBody>
          <a:bodyPr>
            <a:spAutoFit/>
          </a:bodyPr>
          <a:lstStyle/>
          <a:p>
            <a:pPr>
              <a:spcBef>
                <a:spcPct val="50000"/>
              </a:spcBef>
            </a:pPr>
            <a:r>
              <a:rPr lang="ru-RU" sz="2000" dirty="0"/>
              <a:t>Рис. 16</a:t>
            </a:r>
          </a:p>
        </p:txBody>
      </p:sp>
      <p:sp>
        <p:nvSpPr>
          <p:cNvPr id="6" name="Прямоугольник 5"/>
          <p:cNvSpPr/>
          <p:nvPr/>
        </p:nvSpPr>
        <p:spPr>
          <a:xfrm>
            <a:off x="395536" y="260648"/>
            <a:ext cx="8640960" cy="1631216"/>
          </a:xfrm>
          <a:prstGeom prst="rect">
            <a:avLst/>
          </a:prstGeom>
        </p:spPr>
        <p:txBody>
          <a:bodyPr wrap="square">
            <a:spAutoFit/>
          </a:bodyPr>
          <a:lstStyle/>
          <a:p>
            <a:pPr algn="just"/>
            <a:r>
              <a:rPr lang="ru-RU" sz="2000" dirty="0" smtClean="0"/>
              <a:t>Нажмем кнопку </a:t>
            </a:r>
            <a:r>
              <a:rPr lang="en-US" sz="2000" b="1" dirty="0" err="1" smtClean="0"/>
              <a:t>Leven</a:t>
            </a:r>
            <a:r>
              <a:rPr lang="en-US" sz="2000" b="1" dirty="0" err="1" smtClean="0">
                <a:sym typeface="Symbol" pitchFamily="18" charset="2"/>
              </a:rPr>
              <a:t></a:t>
            </a:r>
            <a:r>
              <a:rPr lang="en-US" sz="2000" b="1" dirty="0" err="1" smtClean="0"/>
              <a:t>s</a:t>
            </a:r>
            <a:r>
              <a:rPr lang="en-US" sz="2000" b="1" dirty="0" smtClean="0"/>
              <a:t> test</a:t>
            </a:r>
            <a:r>
              <a:rPr lang="ru-RU" sz="2000" b="1" dirty="0" smtClean="0"/>
              <a:t> (</a:t>
            </a:r>
            <a:r>
              <a:rPr lang="en-US" sz="2000" b="1" dirty="0" smtClean="0"/>
              <a:t>ANOVA</a:t>
            </a:r>
            <a:r>
              <a:rPr lang="ru-RU" sz="2000" b="1" dirty="0" smtClean="0"/>
              <a:t>),</a:t>
            </a:r>
            <a:r>
              <a:rPr lang="ru-RU" sz="2000" dirty="0" smtClean="0"/>
              <a:t> появится таблица (рис. 16) с результатами проверки гипотезы об однородности дисперсий для зависимых переменных</a:t>
            </a:r>
            <a:r>
              <a:rPr lang="ru-RU" sz="2000" b="1" dirty="0" smtClean="0"/>
              <a:t> </a:t>
            </a:r>
            <a:r>
              <a:rPr lang="en-US" sz="2000" i="1" dirty="0" smtClean="0"/>
              <a:t>WIDTH</a:t>
            </a:r>
            <a:r>
              <a:rPr lang="ru-RU" sz="2000" dirty="0" smtClean="0"/>
              <a:t> и  </a:t>
            </a:r>
            <a:r>
              <a:rPr lang="en-US" sz="2000" i="1" dirty="0" smtClean="0"/>
              <a:t>WEGHT</a:t>
            </a:r>
            <a:r>
              <a:rPr lang="ru-RU" sz="2000" dirty="0" smtClean="0"/>
              <a:t>. Из таблицы следует, что во всех группах, соответствующих уровням категориального предиктора </a:t>
            </a:r>
            <a:r>
              <a:rPr lang="en-US" sz="2000" i="1" dirty="0" smtClean="0"/>
              <a:t>SPINE</a:t>
            </a:r>
            <a:r>
              <a:rPr lang="en-US" sz="2000" b="1" dirty="0" smtClean="0"/>
              <a:t> </a:t>
            </a:r>
            <a:r>
              <a:rPr lang="ru-RU" sz="2000" dirty="0" smtClean="0"/>
              <a:t>дисперсии однородны, т.е. верна гипотеза о равенстве дисперсий.</a:t>
            </a:r>
            <a:endParaRPr lang="ru-RU" sz="2000"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2"/>
          <p:cNvSpPr>
            <a:spLocks noGrp="1" noChangeArrowheads="1"/>
          </p:cNvSpPr>
          <p:nvPr>
            <p:ph type="body" idx="1"/>
          </p:nvPr>
        </p:nvSpPr>
        <p:spPr>
          <a:xfrm>
            <a:off x="0" y="4941888"/>
            <a:ext cx="8964613" cy="1727200"/>
          </a:xfrm>
        </p:spPr>
        <p:txBody>
          <a:bodyPr/>
          <a:lstStyle/>
          <a:p>
            <a:pPr algn="just" eaLnBrk="1" hangingPunct="1">
              <a:lnSpc>
                <a:spcPct val="80000"/>
              </a:lnSpc>
              <a:spcBef>
                <a:spcPct val="0"/>
              </a:spcBef>
              <a:buFontTx/>
              <a:buNone/>
            </a:pPr>
            <a:r>
              <a:rPr lang="ru-RU" sz="2800" dirty="0" smtClean="0"/>
              <a:t>        </a:t>
            </a:r>
          </a:p>
          <a:p>
            <a:pPr algn="just" eaLnBrk="1" hangingPunct="1">
              <a:lnSpc>
                <a:spcPct val="80000"/>
              </a:lnSpc>
              <a:spcBef>
                <a:spcPct val="0"/>
              </a:spcBef>
              <a:buFontTx/>
              <a:buNone/>
            </a:pPr>
            <a:r>
              <a:rPr lang="ru-RU" sz="2800" dirty="0" smtClean="0"/>
              <a:t>        </a:t>
            </a:r>
            <a:r>
              <a:rPr lang="ru-RU" sz="2400" dirty="0" smtClean="0"/>
              <a:t>Таким образом, основные условия применимости дисперсионного анализа выполнены, что подтверждает достоверность полученных результатов.</a:t>
            </a:r>
          </a:p>
        </p:txBody>
      </p:sp>
      <p:sp>
        <p:nvSpPr>
          <p:cNvPr id="15364"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15362" name="Object 4"/>
          <p:cNvGraphicFramePr>
            <a:graphicFrameLocks noChangeAspect="1"/>
          </p:cNvGraphicFramePr>
          <p:nvPr/>
        </p:nvGraphicFramePr>
        <p:xfrm>
          <a:off x="611188" y="188913"/>
          <a:ext cx="7632700" cy="4389437"/>
        </p:xfrm>
        <a:graphic>
          <a:graphicData uri="http://schemas.openxmlformats.org/presentationml/2006/ole">
            <p:oleObj spid="_x0000_s15362" name="Graph" r:id="rId3" imgW="3656965" imgH="2742565" progId="Statistica.Graph">
              <p:embed/>
            </p:oleObj>
          </a:graphicData>
        </a:graphic>
      </p:graphicFrame>
      <p:sp>
        <p:nvSpPr>
          <p:cNvPr id="15365" name="Text Box 5"/>
          <p:cNvSpPr txBox="1">
            <a:spLocks noChangeArrowheads="1"/>
          </p:cNvSpPr>
          <p:nvPr/>
        </p:nvSpPr>
        <p:spPr bwMode="auto">
          <a:xfrm>
            <a:off x="4140200" y="4652963"/>
            <a:ext cx="1223963" cy="457200"/>
          </a:xfrm>
          <a:prstGeom prst="rect">
            <a:avLst/>
          </a:prstGeom>
          <a:noFill/>
          <a:ln w="9525">
            <a:noFill/>
            <a:miter lim="800000"/>
            <a:headEnd/>
            <a:tailEnd/>
          </a:ln>
        </p:spPr>
        <p:txBody>
          <a:bodyPr>
            <a:spAutoFit/>
          </a:bodyPr>
          <a:lstStyle/>
          <a:p>
            <a:pPr>
              <a:spcBef>
                <a:spcPct val="50000"/>
              </a:spcBef>
            </a:pPr>
            <a:r>
              <a:rPr lang="ru-RU" b="1"/>
              <a:t>Рис. 17</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5" name="Rectangle 2"/>
          <p:cNvSpPr>
            <a:spLocks noGrp="1" noChangeArrowheads="1"/>
          </p:cNvSpPr>
          <p:nvPr>
            <p:ph type="body" idx="1"/>
          </p:nvPr>
        </p:nvSpPr>
        <p:spPr>
          <a:xfrm>
            <a:off x="0" y="188913"/>
            <a:ext cx="8964613" cy="6480175"/>
          </a:xfrm>
        </p:spPr>
        <p:txBody>
          <a:bodyPr/>
          <a:lstStyle/>
          <a:p>
            <a:pPr algn="just" eaLnBrk="1" hangingPunct="1">
              <a:lnSpc>
                <a:spcPct val="80000"/>
              </a:lnSpc>
              <a:spcBef>
                <a:spcPct val="0"/>
              </a:spcBef>
              <a:buFontTx/>
              <a:buNone/>
            </a:pPr>
            <a:r>
              <a:rPr lang="ru-RU" sz="2800" dirty="0" smtClean="0"/>
              <a:t>       Таким образом, в дисперсионном анализе можно исследовать зависимость количественного признака (зависимой переменной) от одного или нескольких качественных признаков (факторов).</a:t>
            </a:r>
          </a:p>
          <a:p>
            <a:pPr algn="just" eaLnBrk="1" hangingPunct="1">
              <a:lnSpc>
                <a:spcPct val="80000"/>
              </a:lnSpc>
              <a:spcBef>
                <a:spcPct val="0"/>
              </a:spcBef>
              <a:buFontTx/>
              <a:buNone/>
            </a:pPr>
            <a:r>
              <a:rPr lang="ru-RU" sz="2800" dirty="0" smtClean="0"/>
              <a:t>        Рассмотрим сначала основные идеи однофакторного дисперсионного анализа. Представим файл исходных данных в виде таблицы, строки и столбцы которой отображают различные уровни фактора и значений переменной, в ячейках таблицы расположены значения анализируемого признака (зависимой переменной). Такая таблица называется планом эксперимента. </a:t>
            </a:r>
          </a:p>
          <a:p>
            <a:pPr algn="just" eaLnBrk="1" hangingPunct="1">
              <a:lnSpc>
                <a:spcPct val="80000"/>
              </a:lnSpc>
              <a:spcBef>
                <a:spcPct val="0"/>
              </a:spcBef>
              <a:buFontTx/>
              <a:buNone/>
            </a:pPr>
            <a:endParaRPr lang="ru-RU" sz="2800" dirty="0" smtClean="0"/>
          </a:p>
          <a:p>
            <a:pPr algn="just" eaLnBrk="1" hangingPunct="1">
              <a:lnSpc>
                <a:spcPct val="80000"/>
              </a:lnSpc>
              <a:spcBef>
                <a:spcPct val="0"/>
              </a:spcBef>
              <a:buFontTx/>
              <a:buNone/>
            </a:pPr>
            <a:r>
              <a:rPr lang="ru-RU" sz="2800" dirty="0" smtClean="0"/>
              <a:t>                     Фактор           Значения переменной  </a:t>
            </a:r>
          </a:p>
          <a:p>
            <a:pPr algn="just" eaLnBrk="1" hangingPunct="1">
              <a:lnSpc>
                <a:spcPct val="80000"/>
              </a:lnSpc>
              <a:spcBef>
                <a:spcPct val="0"/>
              </a:spcBef>
              <a:buFontTx/>
              <a:buNone/>
            </a:pPr>
            <a:r>
              <a:rPr lang="ru-RU" sz="2800" dirty="0" smtClean="0"/>
              <a:t>      </a:t>
            </a:r>
          </a:p>
          <a:p>
            <a:pPr algn="just" eaLnBrk="1" hangingPunct="1">
              <a:lnSpc>
                <a:spcPct val="80000"/>
              </a:lnSpc>
              <a:spcBef>
                <a:spcPct val="0"/>
              </a:spcBef>
              <a:buFontTx/>
              <a:buNone/>
            </a:pPr>
            <a:r>
              <a:rPr lang="ru-RU" sz="2800" dirty="0" smtClean="0"/>
              <a:t>                     Группа 1    Х</a:t>
            </a:r>
            <a:r>
              <a:rPr lang="ru-RU" sz="1600" dirty="0" smtClean="0"/>
              <a:t>1</a:t>
            </a:r>
            <a:r>
              <a:rPr lang="ru-RU" sz="2800" dirty="0" smtClean="0"/>
              <a:t>                     </a:t>
            </a:r>
            <a:r>
              <a:rPr lang="en-US" sz="2800" i="1" dirty="0" smtClean="0"/>
              <a:t>…</a:t>
            </a:r>
            <a:endParaRPr lang="ru-RU" sz="2800" i="1" dirty="0" smtClean="0"/>
          </a:p>
          <a:p>
            <a:pPr algn="just" eaLnBrk="1" hangingPunct="1">
              <a:lnSpc>
                <a:spcPct val="80000"/>
              </a:lnSpc>
              <a:spcBef>
                <a:spcPct val="0"/>
              </a:spcBef>
              <a:buFontTx/>
              <a:buNone/>
            </a:pPr>
            <a:r>
              <a:rPr lang="ru-RU" sz="2800" dirty="0" smtClean="0"/>
              <a:t>                     Группа </a:t>
            </a:r>
            <a:r>
              <a:rPr lang="en-US" sz="2800" dirty="0" smtClean="0"/>
              <a:t>2</a:t>
            </a:r>
            <a:r>
              <a:rPr lang="ru-RU" sz="2800" dirty="0" smtClean="0"/>
              <a:t>    Х</a:t>
            </a:r>
            <a:r>
              <a:rPr lang="ru-RU" sz="1600" dirty="0" smtClean="0"/>
              <a:t>2</a:t>
            </a:r>
            <a:r>
              <a:rPr lang="ru-RU" sz="2800" dirty="0" smtClean="0"/>
              <a:t>                     </a:t>
            </a:r>
            <a:r>
              <a:rPr lang="en-US" sz="2800" i="1" dirty="0" smtClean="0"/>
              <a:t>…</a:t>
            </a:r>
            <a:endParaRPr lang="ru-RU" sz="2800" i="1" dirty="0" smtClean="0"/>
          </a:p>
          <a:p>
            <a:pPr algn="just" eaLnBrk="1" hangingPunct="1">
              <a:lnSpc>
                <a:spcPct val="80000"/>
              </a:lnSpc>
              <a:spcBef>
                <a:spcPct val="0"/>
              </a:spcBef>
              <a:buFontTx/>
              <a:buNone/>
            </a:pPr>
            <a:r>
              <a:rPr lang="ru-RU" sz="2800" i="1" dirty="0" smtClean="0"/>
              <a:t>                     …………            </a:t>
            </a:r>
            <a:r>
              <a:rPr lang="en-US" sz="2800" i="1" dirty="0" smtClean="0"/>
              <a:t>…</a:t>
            </a:r>
            <a:r>
              <a:rPr lang="ru-RU" sz="2800" i="1" dirty="0" smtClean="0"/>
              <a:t>     </a:t>
            </a:r>
            <a:r>
              <a:rPr lang="en-US" sz="2800" i="1" dirty="0" smtClean="0"/>
              <a:t>…</a:t>
            </a:r>
            <a:r>
              <a:rPr lang="ru-RU" sz="2800" i="1" dirty="0" smtClean="0"/>
              <a:t>     </a:t>
            </a:r>
            <a:r>
              <a:rPr lang="en-US" sz="2800" i="1" dirty="0" smtClean="0"/>
              <a:t>…</a:t>
            </a:r>
            <a:r>
              <a:rPr lang="ru-RU" sz="2800" i="1" dirty="0" smtClean="0"/>
              <a:t>    </a:t>
            </a:r>
            <a:r>
              <a:rPr lang="en-US" sz="2800" i="1" dirty="0" smtClean="0"/>
              <a:t>…</a:t>
            </a:r>
            <a:endParaRPr lang="ru-RU" sz="2800" i="1" dirty="0" smtClean="0"/>
          </a:p>
          <a:p>
            <a:pPr algn="just" eaLnBrk="1" hangingPunct="1">
              <a:lnSpc>
                <a:spcPct val="80000"/>
              </a:lnSpc>
              <a:spcBef>
                <a:spcPct val="0"/>
              </a:spcBef>
              <a:buFontTx/>
              <a:buNone/>
            </a:pPr>
            <a:r>
              <a:rPr lang="ru-RU" sz="2800" dirty="0" smtClean="0"/>
              <a:t>                     Группа </a:t>
            </a:r>
            <a:r>
              <a:rPr lang="en-US" sz="2800" dirty="0" smtClean="0"/>
              <a:t>m</a:t>
            </a:r>
            <a:r>
              <a:rPr lang="ru-RU" sz="2800" dirty="0" smtClean="0"/>
              <a:t>   Х</a:t>
            </a:r>
            <a:r>
              <a:rPr lang="en-US" sz="1600" dirty="0" smtClean="0"/>
              <a:t>m</a:t>
            </a:r>
            <a:endParaRPr lang="ru-RU" sz="2800" dirty="0" smtClean="0"/>
          </a:p>
        </p:txBody>
      </p:sp>
      <p:sp>
        <p:nvSpPr>
          <p:cNvPr id="1036"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dirty="0"/>
          </a:p>
        </p:txBody>
      </p:sp>
      <p:graphicFrame>
        <p:nvGraphicFramePr>
          <p:cNvPr id="1026" name="Object 4"/>
          <p:cNvGraphicFramePr>
            <a:graphicFrameLocks noChangeAspect="1"/>
          </p:cNvGraphicFramePr>
          <p:nvPr/>
        </p:nvGraphicFramePr>
        <p:xfrm>
          <a:off x="4211638" y="4797425"/>
          <a:ext cx="527050" cy="576263"/>
        </p:xfrm>
        <a:graphic>
          <a:graphicData uri="http://schemas.openxmlformats.org/presentationml/2006/ole">
            <p:oleObj spid="_x0000_s1026" name="Формула" r:id="rId3" imgW="203024" imgH="215713" progId="">
              <p:embed/>
            </p:oleObj>
          </a:graphicData>
        </a:graphic>
      </p:graphicFrame>
      <p:sp>
        <p:nvSpPr>
          <p:cNvPr id="1037"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dirty="0"/>
          </a:p>
        </p:txBody>
      </p:sp>
      <p:graphicFrame>
        <p:nvGraphicFramePr>
          <p:cNvPr id="1027" name="Object 6"/>
          <p:cNvGraphicFramePr>
            <a:graphicFrameLocks noChangeAspect="1"/>
          </p:cNvGraphicFramePr>
          <p:nvPr/>
        </p:nvGraphicFramePr>
        <p:xfrm>
          <a:off x="4211638" y="5084763"/>
          <a:ext cx="647700" cy="647700"/>
        </p:xfrm>
        <a:graphic>
          <a:graphicData uri="http://schemas.openxmlformats.org/presentationml/2006/ole">
            <p:oleObj spid="_x0000_s1027" name="Формула" r:id="rId4" imgW="215619" imgH="215619" progId="">
              <p:embed/>
            </p:oleObj>
          </a:graphicData>
        </a:graphic>
      </p:graphicFrame>
      <p:sp>
        <p:nvSpPr>
          <p:cNvPr id="1038"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dirty="0"/>
          </a:p>
        </p:txBody>
      </p:sp>
      <p:graphicFrame>
        <p:nvGraphicFramePr>
          <p:cNvPr id="1028" name="Object 8"/>
          <p:cNvGraphicFramePr>
            <a:graphicFrameLocks noChangeAspect="1"/>
          </p:cNvGraphicFramePr>
          <p:nvPr/>
        </p:nvGraphicFramePr>
        <p:xfrm>
          <a:off x="4284663" y="5876925"/>
          <a:ext cx="647700" cy="647700"/>
        </p:xfrm>
        <a:graphic>
          <a:graphicData uri="http://schemas.openxmlformats.org/presentationml/2006/ole">
            <p:oleObj spid="_x0000_s1028" name="Формула" r:id="rId5" imgW="228600" imgH="228600" progId="">
              <p:embed/>
            </p:oleObj>
          </a:graphicData>
        </a:graphic>
      </p:graphicFrame>
      <p:sp>
        <p:nvSpPr>
          <p:cNvPr id="1039"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dirty="0"/>
          </a:p>
        </p:txBody>
      </p:sp>
      <p:graphicFrame>
        <p:nvGraphicFramePr>
          <p:cNvPr id="1029" name="Object 10"/>
          <p:cNvGraphicFramePr>
            <a:graphicFrameLocks noChangeAspect="1"/>
          </p:cNvGraphicFramePr>
          <p:nvPr/>
        </p:nvGraphicFramePr>
        <p:xfrm>
          <a:off x="5003800" y="4797425"/>
          <a:ext cx="647700" cy="647700"/>
        </p:xfrm>
        <a:graphic>
          <a:graphicData uri="http://schemas.openxmlformats.org/presentationml/2006/ole">
            <p:oleObj spid="_x0000_s1029" name="Формула" r:id="rId6" imgW="215619" imgH="215619" progId="">
              <p:embed/>
            </p:oleObj>
          </a:graphicData>
        </a:graphic>
      </p:graphicFrame>
      <p:sp>
        <p:nvSpPr>
          <p:cNvPr id="1040"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dirty="0"/>
          </a:p>
        </p:txBody>
      </p:sp>
      <p:graphicFrame>
        <p:nvGraphicFramePr>
          <p:cNvPr id="1030" name="Object 12"/>
          <p:cNvGraphicFramePr>
            <a:graphicFrameLocks noChangeAspect="1"/>
          </p:cNvGraphicFramePr>
          <p:nvPr/>
        </p:nvGraphicFramePr>
        <p:xfrm>
          <a:off x="6300788" y="4797425"/>
          <a:ext cx="595312" cy="620713"/>
        </p:xfrm>
        <a:graphic>
          <a:graphicData uri="http://schemas.openxmlformats.org/presentationml/2006/ole">
            <p:oleObj spid="_x0000_s1030" name="Формула" r:id="rId7" imgW="215806" imgH="228501" progId="">
              <p:embed/>
            </p:oleObj>
          </a:graphicData>
        </a:graphic>
      </p:graphicFrame>
      <p:sp>
        <p:nvSpPr>
          <p:cNvPr id="1041"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dirty="0"/>
          </a:p>
        </p:txBody>
      </p:sp>
      <p:graphicFrame>
        <p:nvGraphicFramePr>
          <p:cNvPr id="1031" name="Object 14"/>
          <p:cNvGraphicFramePr>
            <a:graphicFrameLocks noChangeAspect="1"/>
          </p:cNvGraphicFramePr>
          <p:nvPr/>
        </p:nvGraphicFramePr>
        <p:xfrm>
          <a:off x="4932363" y="5876925"/>
          <a:ext cx="684212" cy="655638"/>
        </p:xfrm>
        <a:graphic>
          <a:graphicData uri="http://schemas.openxmlformats.org/presentationml/2006/ole">
            <p:oleObj spid="_x0000_s1031" name="Формула" r:id="rId8" imgW="241300" imgH="228600" progId="">
              <p:embed/>
            </p:oleObj>
          </a:graphicData>
        </a:graphic>
      </p:graphicFrame>
      <p:sp>
        <p:nvSpPr>
          <p:cNvPr id="1042" name="Rectangle 1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dirty="0"/>
          </a:p>
        </p:txBody>
      </p:sp>
      <p:graphicFrame>
        <p:nvGraphicFramePr>
          <p:cNvPr id="1032" name="Object 16"/>
          <p:cNvGraphicFramePr>
            <a:graphicFrameLocks noChangeAspect="1"/>
          </p:cNvGraphicFramePr>
          <p:nvPr/>
        </p:nvGraphicFramePr>
        <p:xfrm>
          <a:off x="6372225" y="5805488"/>
          <a:ext cx="720725" cy="690562"/>
        </p:xfrm>
        <a:graphic>
          <a:graphicData uri="http://schemas.openxmlformats.org/presentationml/2006/ole">
            <p:oleObj spid="_x0000_s1032" name="Формула" r:id="rId9" imgW="241300" imgH="228600" progId="">
              <p:embed/>
            </p:oleObj>
          </a:graphicData>
        </a:graphic>
      </p:graphicFrame>
      <p:sp>
        <p:nvSpPr>
          <p:cNvPr id="1043" name="Rectangle 1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dirty="0"/>
          </a:p>
        </p:txBody>
      </p:sp>
      <p:graphicFrame>
        <p:nvGraphicFramePr>
          <p:cNvPr id="1033" name="Object 18"/>
          <p:cNvGraphicFramePr>
            <a:graphicFrameLocks noChangeAspect="1"/>
          </p:cNvGraphicFramePr>
          <p:nvPr/>
        </p:nvGraphicFramePr>
        <p:xfrm>
          <a:off x="5003800" y="5084763"/>
          <a:ext cx="611188" cy="611187"/>
        </p:xfrm>
        <a:graphic>
          <a:graphicData uri="http://schemas.openxmlformats.org/presentationml/2006/ole">
            <p:oleObj spid="_x0000_s1033" name="Формула" r:id="rId10" imgW="215619" imgH="215619" progId="">
              <p:embed/>
            </p:oleObj>
          </a:graphicData>
        </a:graphic>
      </p:graphicFrame>
      <p:sp>
        <p:nvSpPr>
          <p:cNvPr id="1044" name="Rectangle 1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dirty="0"/>
          </a:p>
        </p:txBody>
      </p:sp>
      <p:graphicFrame>
        <p:nvGraphicFramePr>
          <p:cNvPr id="1034" name="Object 20"/>
          <p:cNvGraphicFramePr>
            <a:graphicFrameLocks noChangeAspect="1"/>
          </p:cNvGraphicFramePr>
          <p:nvPr/>
        </p:nvGraphicFramePr>
        <p:xfrm>
          <a:off x="6300788" y="5084763"/>
          <a:ext cx="649287" cy="649287"/>
        </p:xfrm>
        <a:graphic>
          <a:graphicData uri="http://schemas.openxmlformats.org/presentationml/2006/ole">
            <p:oleObj spid="_x0000_s1034" name="Формула" r:id="rId11" imgW="228600" imgH="228600" progId="">
              <p:embed/>
            </p:oleObj>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3" name="Rectangle 2"/>
          <p:cNvSpPr>
            <a:spLocks noGrp="1" noChangeArrowheads="1"/>
          </p:cNvSpPr>
          <p:nvPr>
            <p:ph type="body" idx="1"/>
          </p:nvPr>
        </p:nvSpPr>
        <p:spPr>
          <a:xfrm>
            <a:off x="0" y="188913"/>
            <a:ext cx="8964613" cy="6480175"/>
          </a:xfrm>
        </p:spPr>
        <p:txBody>
          <a:bodyPr/>
          <a:lstStyle/>
          <a:p>
            <a:pPr algn="just" eaLnBrk="1" hangingPunct="1">
              <a:lnSpc>
                <a:spcPct val="80000"/>
              </a:lnSpc>
              <a:spcBef>
                <a:spcPct val="0"/>
              </a:spcBef>
              <a:buFontTx/>
              <a:buNone/>
            </a:pPr>
            <a:r>
              <a:rPr lang="ru-RU" sz="2800" dirty="0" smtClean="0"/>
              <a:t>        Однофакторная, дисперсионная модель имеет следующий вид:</a:t>
            </a:r>
            <a:endParaRPr lang="ru-RU" sz="2800" i="1" dirty="0" smtClean="0"/>
          </a:p>
          <a:p>
            <a:pPr algn="just" eaLnBrk="1" hangingPunct="1">
              <a:lnSpc>
                <a:spcPct val="80000"/>
              </a:lnSpc>
              <a:spcBef>
                <a:spcPct val="0"/>
              </a:spcBef>
              <a:buFontTx/>
              <a:buNone/>
            </a:pPr>
            <a:r>
              <a:rPr lang="ru-RU" sz="2800" i="1" dirty="0" smtClean="0"/>
              <a:t>                                                                ,</a:t>
            </a:r>
            <a:endParaRPr lang="ru-RU" sz="2800" dirty="0" smtClean="0"/>
          </a:p>
          <a:p>
            <a:pPr algn="just" eaLnBrk="1" hangingPunct="1">
              <a:lnSpc>
                <a:spcPct val="80000"/>
              </a:lnSpc>
              <a:spcBef>
                <a:spcPct val="0"/>
              </a:spcBef>
              <a:buFontTx/>
              <a:buNone/>
            </a:pPr>
            <a:r>
              <a:rPr lang="ru-RU" sz="2800" dirty="0" smtClean="0"/>
              <a:t>    где  </a:t>
            </a:r>
            <a:r>
              <a:rPr lang="en-US" sz="2800" i="1" dirty="0" err="1" smtClean="0"/>
              <a:t>x</a:t>
            </a:r>
            <a:r>
              <a:rPr lang="en-US" sz="2800" i="1" baseline="-16000" dirty="0" err="1" smtClean="0"/>
              <a:t>ij</a:t>
            </a:r>
            <a:r>
              <a:rPr lang="en-US" sz="2800" dirty="0" smtClean="0"/>
              <a:t> </a:t>
            </a:r>
            <a:r>
              <a:rPr lang="ru-RU" sz="2800" dirty="0" smtClean="0"/>
              <a:t>– значение исследуемой переменной, соответствующей </a:t>
            </a:r>
            <a:r>
              <a:rPr lang="en-US" sz="2800" i="1" dirty="0" err="1" smtClean="0"/>
              <a:t>i</a:t>
            </a:r>
            <a:r>
              <a:rPr lang="ru-RU" sz="2800" i="1" dirty="0" smtClean="0"/>
              <a:t>-</a:t>
            </a:r>
            <a:r>
              <a:rPr lang="ru-RU" sz="2800" i="1" dirty="0" err="1" smtClean="0"/>
              <a:t>й</a:t>
            </a:r>
            <a:r>
              <a:rPr lang="ru-RU" sz="2800" dirty="0" smtClean="0"/>
              <a:t> группе (</a:t>
            </a:r>
            <a:r>
              <a:rPr lang="en-US" sz="2800" i="1" dirty="0" err="1" smtClean="0"/>
              <a:t>i</a:t>
            </a:r>
            <a:r>
              <a:rPr lang="ru-RU" sz="2800" i="1" dirty="0" smtClean="0"/>
              <a:t>-</a:t>
            </a:r>
            <a:r>
              <a:rPr lang="ru-RU" sz="2800" i="1" dirty="0" err="1" smtClean="0"/>
              <a:t>му</a:t>
            </a:r>
            <a:r>
              <a:rPr lang="ru-RU" sz="2800" dirty="0" smtClean="0"/>
              <a:t> уровню фактора) с  </a:t>
            </a:r>
            <a:r>
              <a:rPr lang="en-US" sz="2800" i="1" dirty="0" smtClean="0"/>
              <a:t>j</a:t>
            </a:r>
            <a:r>
              <a:rPr lang="ru-RU" sz="2800" i="1" dirty="0" smtClean="0"/>
              <a:t>-м</a:t>
            </a:r>
            <a:r>
              <a:rPr lang="ru-RU" sz="2800" dirty="0" smtClean="0"/>
              <a:t>  порядковым номером (</a:t>
            </a:r>
            <a:r>
              <a:rPr lang="en-US" sz="2800" i="1" dirty="0" err="1" smtClean="0"/>
              <a:t>i</a:t>
            </a:r>
            <a:r>
              <a:rPr lang="ru-RU" sz="2800" i="1" dirty="0" smtClean="0"/>
              <a:t> = 1,…,</a:t>
            </a:r>
            <a:r>
              <a:rPr lang="en-US" sz="2800" i="1" dirty="0" smtClean="0"/>
              <a:t>m</a:t>
            </a:r>
            <a:r>
              <a:rPr lang="ru-RU" sz="2800" i="1" dirty="0" smtClean="0"/>
              <a:t>; </a:t>
            </a:r>
            <a:r>
              <a:rPr lang="en-US" sz="2800" i="1" dirty="0" smtClean="0"/>
              <a:t>j</a:t>
            </a:r>
            <a:r>
              <a:rPr lang="ru-RU" sz="2800" i="1" dirty="0" smtClean="0"/>
              <a:t> = 1,…, </a:t>
            </a:r>
            <a:r>
              <a:rPr lang="en-US" sz="2800" i="1" dirty="0" smtClean="0"/>
              <a:t>n</a:t>
            </a:r>
            <a:r>
              <a:rPr lang="ru-RU" sz="2800" dirty="0" smtClean="0"/>
              <a:t>),  – общая средняя, </a:t>
            </a:r>
            <a:r>
              <a:rPr lang="en-US" sz="2800" i="1" dirty="0" err="1" smtClean="0"/>
              <a:t>F</a:t>
            </a:r>
            <a:r>
              <a:rPr lang="en-US" sz="2800" i="1" baseline="-16000" dirty="0" err="1" smtClean="0"/>
              <a:t>i</a:t>
            </a:r>
            <a:r>
              <a:rPr lang="ru-RU" sz="2800" dirty="0" smtClean="0"/>
              <a:t> – эффект, обусловленный влиянием </a:t>
            </a:r>
            <a:r>
              <a:rPr lang="en-US" sz="2800" i="1" dirty="0" err="1" smtClean="0"/>
              <a:t>i</a:t>
            </a:r>
            <a:r>
              <a:rPr lang="ru-RU" sz="2800" i="1" dirty="0" smtClean="0"/>
              <a:t>-го</a:t>
            </a:r>
            <a:r>
              <a:rPr lang="ru-RU" sz="2800" dirty="0" smtClean="0"/>
              <a:t> уровня фактора,  – случайная компонента, или возмущение, вызванное влиянием неконтролируемых факторов, т.е. вариацией переменных внутри отдельного уровня факторов.</a:t>
            </a:r>
          </a:p>
          <a:p>
            <a:pPr algn="just" eaLnBrk="1" hangingPunct="1">
              <a:lnSpc>
                <a:spcPct val="80000"/>
              </a:lnSpc>
              <a:spcBef>
                <a:spcPct val="0"/>
              </a:spcBef>
              <a:buFontTx/>
              <a:buNone/>
            </a:pPr>
            <a:r>
              <a:rPr lang="ru-RU" sz="2800" dirty="0" smtClean="0"/>
              <a:t>        Предположим, что элементы строк таблицы – реализации случайных величин </a:t>
            </a:r>
            <a:r>
              <a:rPr lang="ru-RU" sz="2800" i="1" dirty="0" smtClean="0"/>
              <a:t>Х</a:t>
            </a:r>
            <a:r>
              <a:rPr lang="ru-RU" sz="2800" i="1" baseline="-16000" dirty="0" smtClean="0"/>
              <a:t>1</a:t>
            </a:r>
            <a:r>
              <a:rPr lang="ru-RU" sz="2800" i="1" dirty="0" smtClean="0"/>
              <a:t>, Х</a:t>
            </a:r>
            <a:r>
              <a:rPr lang="ru-RU" sz="2800" i="1" baseline="-16000" dirty="0" smtClean="0"/>
              <a:t>2</a:t>
            </a:r>
            <a:r>
              <a:rPr lang="ru-RU" sz="2800" i="1" dirty="0" smtClean="0"/>
              <a:t>, … , Х</a:t>
            </a:r>
            <a:r>
              <a:rPr lang="en-US" sz="2800" i="1" baseline="-16000" dirty="0" smtClean="0"/>
              <a:t>m</a:t>
            </a:r>
            <a:r>
              <a:rPr lang="ru-RU" sz="2800" dirty="0" smtClean="0"/>
              <a:t>, имеющих нормальный закон распределения с математическими ожиданиями </a:t>
            </a:r>
            <a:r>
              <a:rPr lang="ru-RU" sz="2800" i="1" dirty="0" smtClean="0"/>
              <a:t>а</a:t>
            </a:r>
            <a:r>
              <a:rPr lang="ru-RU" sz="2800" i="1" baseline="-16000" dirty="0" smtClean="0"/>
              <a:t>1</a:t>
            </a:r>
            <a:r>
              <a:rPr lang="ru-RU" sz="2800" i="1" dirty="0" smtClean="0"/>
              <a:t>, а</a:t>
            </a:r>
            <a:r>
              <a:rPr lang="ru-RU" sz="2800" i="1" baseline="-16000" dirty="0" smtClean="0"/>
              <a:t>2</a:t>
            </a:r>
            <a:r>
              <a:rPr lang="ru-RU" sz="2800" i="1" dirty="0" smtClean="0"/>
              <a:t>, …, а</a:t>
            </a:r>
            <a:r>
              <a:rPr lang="en-US" sz="2800" i="1" baseline="-16000" dirty="0" smtClean="0"/>
              <a:t>m</a:t>
            </a:r>
            <a:r>
              <a:rPr lang="en-US" sz="2800" dirty="0" smtClean="0"/>
              <a:t>  </a:t>
            </a:r>
            <a:r>
              <a:rPr lang="ru-RU" sz="2800" dirty="0" smtClean="0"/>
              <a:t>и одинаковыми дисперсиями σ</a:t>
            </a:r>
            <a:r>
              <a:rPr lang="ru-RU" sz="2800" baseline="30000" dirty="0" smtClean="0"/>
              <a:t>2</a:t>
            </a:r>
            <a:r>
              <a:rPr lang="ru-RU" sz="2800" dirty="0" smtClean="0"/>
              <a:t>. Тогда задача сравнения средних в группах сведется к проверке нулевой гипотезы – </a:t>
            </a:r>
            <a:endParaRPr lang="en-US" sz="2800" i="1" dirty="0" smtClean="0"/>
          </a:p>
          <a:p>
            <a:pPr algn="just" eaLnBrk="1" hangingPunct="1">
              <a:lnSpc>
                <a:spcPct val="80000"/>
              </a:lnSpc>
              <a:spcBef>
                <a:spcPct val="0"/>
              </a:spcBef>
              <a:buFontTx/>
              <a:buNone/>
            </a:pPr>
            <a:r>
              <a:rPr lang="ru-RU" sz="2800" i="1" dirty="0" smtClean="0"/>
              <a:t>                                   </a:t>
            </a:r>
            <a:r>
              <a:rPr lang="en-US" sz="2800" i="1" dirty="0" smtClean="0"/>
              <a:t>H</a:t>
            </a:r>
            <a:r>
              <a:rPr lang="ru-RU" sz="2800" i="1" baseline="-16000" dirty="0" smtClean="0"/>
              <a:t>0</a:t>
            </a:r>
            <a:r>
              <a:rPr lang="ru-RU" sz="2800" i="1" dirty="0" smtClean="0"/>
              <a:t>: а</a:t>
            </a:r>
            <a:r>
              <a:rPr lang="ru-RU" sz="2800" i="1" baseline="-16000" dirty="0" smtClean="0"/>
              <a:t>1</a:t>
            </a:r>
            <a:r>
              <a:rPr lang="ru-RU" sz="2800" i="1" dirty="0" smtClean="0"/>
              <a:t> = а</a:t>
            </a:r>
            <a:r>
              <a:rPr lang="ru-RU" sz="2800" i="1" baseline="-16000" dirty="0" smtClean="0"/>
              <a:t>2</a:t>
            </a:r>
            <a:r>
              <a:rPr lang="ru-RU" sz="2800" i="1" dirty="0" smtClean="0"/>
              <a:t> = …= а</a:t>
            </a:r>
            <a:r>
              <a:rPr lang="en-US" sz="2800" i="1" baseline="-16000" dirty="0" smtClean="0"/>
              <a:t>m</a:t>
            </a:r>
            <a:r>
              <a:rPr lang="en-US" sz="2800" i="1" dirty="0" smtClean="0"/>
              <a:t> </a:t>
            </a:r>
            <a:r>
              <a:rPr lang="ru-RU" sz="2800" i="1" dirty="0" smtClean="0"/>
              <a:t>.</a:t>
            </a:r>
          </a:p>
        </p:txBody>
      </p:sp>
      <p:sp>
        <p:nvSpPr>
          <p:cNvPr id="2054"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2050" name="Object 4"/>
          <p:cNvGraphicFramePr>
            <a:graphicFrameLocks noChangeAspect="1"/>
          </p:cNvGraphicFramePr>
          <p:nvPr/>
        </p:nvGraphicFramePr>
        <p:xfrm>
          <a:off x="3211513" y="765175"/>
          <a:ext cx="2395537" cy="596900"/>
        </p:xfrm>
        <a:graphic>
          <a:graphicData uri="http://schemas.openxmlformats.org/presentationml/2006/ole">
            <p:oleObj spid="_x0000_s2050" name="Формула" r:id="rId3" imgW="952200" imgH="241200" progId="">
              <p:embed/>
            </p:oleObj>
          </a:graphicData>
        </a:graphic>
      </p:graphicFrame>
      <p:sp>
        <p:nvSpPr>
          <p:cNvPr id="205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2051" name="Object 6"/>
          <p:cNvGraphicFramePr>
            <a:graphicFrameLocks noChangeAspect="1"/>
          </p:cNvGraphicFramePr>
          <p:nvPr/>
        </p:nvGraphicFramePr>
        <p:xfrm>
          <a:off x="8388350" y="1916113"/>
          <a:ext cx="331788" cy="431800"/>
        </p:xfrm>
        <a:graphic>
          <a:graphicData uri="http://schemas.openxmlformats.org/presentationml/2006/ole">
            <p:oleObj spid="_x0000_s2051" name="Формула" r:id="rId4" imgW="126780" imgH="164814" progId="">
              <p:embed/>
            </p:oleObj>
          </a:graphicData>
        </a:graphic>
      </p:graphicFrame>
      <p:sp>
        <p:nvSpPr>
          <p:cNvPr id="205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2052" name="Object 8"/>
          <p:cNvGraphicFramePr>
            <a:graphicFrameLocks noChangeAspect="1"/>
          </p:cNvGraphicFramePr>
          <p:nvPr/>
        </p:nvGraphicFramePr>
        <p:xfrm>
          <a:off x="3779838" y="2492375"/>
          <a:ext cx="439737" cy="649288"/>
        </p:xfrm>
        <a:graphic>
          <a:graphicData uri="http://schemas.openxmlformats.org/presentationml/2006/ole">
            <p:oleObj spid="_x0000_s2052" name="Формула" r:id="rId5" imgW="164957" imgH="241091" progId="">
              <p:embed/>
            </p:oleObj>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84" name="Rectangle 2"/>
          <p:cNvSpPr>
            <a:spLocks noGrp="1" noChangeArrowheads="1"/>
          </p:cNvSpPr>
          <p:nvPr>
            <p:ph type="body" idx="1"/>
          </p:nvPr>
        </p:nvSpPr>
        <p:spPr>
          <a:xfrm>
            <a:off x="0" y="188913"/>
            <a:ext cx="8964613" cy="6480175"/>
          </a:xfrm>
        </p:spPr>
        <p:txBody>
          <a:bodyPr/>
          <a:lstStyle/>
          <a:p>
            <a:pPr algn="just" eaLnBrk="1" hangingPunct="1">
              <a:lnSpc>
                <a:spcPct val="80000"/>
              </a:lnSpc>
              <a:spcBef>
                <a:spcPct val="0"/>
              </a:spcBef>
              <a:buFontTx/>
              <a:buNone/>
            </a:pPr>
            <a:r>
              <a:rPr lang="ru-RU" sz="2800" smtClean="0"/>
              <a:t>        Обозначим выборочные средние в группах   , а общую выборочную среднюю –     </a:t>
            </a:r>
            <a:r>
              <a:rPr lang="ru-RU" sz="2800" i="1" smtClean="0"/>
              <a:t>.</a:t>
            </a:r>
            <a:r>
              <a:rPr lang="ru-RU" sz="2800" smtClean="0"/>
              <a:t>    Тогда </a:t>
            </a:r>
          </a:p>
          <a:p>
            <a:pPr algn="just" eaLnBrk="1" hangingPunct="1">
              <a:lnSpc>
                <a:spcPct val="80000"/>
              </a:lnSpc>
              <a:spcBef>
                <a:spcPct val="0"/>
              </a:spcBef>
              <a:buFontTx/>
              <a:buNone/>
            </a:pPr>
            <a:r>
              <a:rPr lang="ru-RU" sz="2800" smtClean="0"/>
              <a:t> </a:t>
            </a:r>
          </a:p>
          <a:p>
            <a:pPr algn="just" eaLnBrk="1" hangingPunct="1">
              <a:lnSpc>
                <a:spcPct val="80000"/>
              </a:lnSpc>
              <a:spcBef>
                <a:spcPct val="0"/>
              </a:spcBef>
              <a:buFontTx/>
              <a:buNone/>
            </a:pPr>
            <a:r>
              <a:rPr lang="ru-RU" sz="2800" smtClean="0"/>
              <a:t>                                                                                  .</a:t>
            </a:r>
          </a:p>
          <a:p>
            <a:pPr algn="just" eaLnBrk="1" hangingPunct="1">
              <a:lnSpc>
                <a:spcPct val="80000"/>
              </a:lnSpc>
              <a:spcBef>
                <a:spcPct val="0"/>
              </a:spcBef>
              <a:buFontTx/>
              <a:buNone/>
            </a:pPr>
            <a:endParaRPr lang="ru-RU" sz="2800" smtClean="0"/>
          </a:p>
          <a:p>
            <a:pPr algn="just" eaLnBrk="1" hangingPunct="1">
              <a:lnSpc>
                <a:spcPct val="80000"/>
              </a:lnSpc>
              <a:spcBef>
                <a:spcPct val="0"/>
              </a:spcBef>
              <a:buFontTx/>
              <a:buNone/>
            </a:pPr>
            <a:r>
              <a:rPr lang="ru-RU" sz="2800" smtClean="0"/>
              <a:t>        Можно показать, что сумму квадратов отклонений</a:t>
            </a:r>
          </a:p>
          <a:p>
            <a:pPr algn="just" eaLnBrk="1" hangingPunct="1">
              <a:lnSpc>
                <a:spcPct val="30000"/>
              </a:lnSpc>
              <a:spcBef>
                <a:spcPct val="0"/>
              </a:spcBef>
              <a:buFontTx/>
              <a:buNone/>
            </a:pPr>
            <a:endParaRPr lang="ru-RU" sz="2800" smtClean="0"/>
          </a:p>
          <a:p>
            <a:pPr algn="just" eaLnBrk="1" hangingPunct="1">
              <a:lnSpc>
                <a:spcPct val="80000"/>
              </a:lnSpc>
              <a:spcBef>
                <a:spcPct val="0"/>
              </a:spcBef>
              <a:buFontTx/>
              <a:buNone/>
            </a:pPr>
            <a:r>
              <a:rPr lang="ru-RU" sz="2800" smtClean="0"/>
              <a:t>    наблюдений </a:t>
            </a:r>
            <a:r>
              <a:rPr lang="ru-RU" sz="2800" i="1" smtClean="0"/>
              <a:t>х</a:t>
            </a:r>
            <a:r>
              <a:rPr lang="en-US" sz="2800" i="1" baseline="-16000" smtClean="0"/>
              <a:t>ij</a:t>
            </a:r>
            <a:r>
              <a:rPr lang="ru-RU" sz="2800" smtClean="0"/>
              <a:t> от общей средней    можно представить следующим образом:</a:t>
            </a:r>
          </a:p>
          <a:p>
            <a:pPr algn="just" eaLnBrk="1" hangingPunct="1">
              <a:lnSpc>
                <a:spcPct val="80000"/>
              </a:lnSpc>
              <a:spcBef>
                <a:spcPct val="0"/>
              </a:spcBef>
              <a:buFontTx/>
              <a:buNone/>
            </a:pPr>
            <a:endParaRPr lang="ru-RU" sz="2800" smtClean="0"/>
          </a:p>
          <a:p>
            <a:pPr algn="just" eaLnBrk="1" hangingPunct="1">
              <a:lnSpc>
                <a:spcPct val="80000"/>
              </a:lnSpc>
              <a:spcBef>
                <a:spcPct val="0"/>
              </a:spcBef>
              <a:buFontTx/>
              <a:buNone/>
            </a:pPr>
            <a:r>
              <a:rPr lang="ru-RU" sz="2800" smtClean="0"/>
              <a:t>                                                                                              =</a:t>
            </a:r>
          </a:p>
          <a:p>
            <a:pPr algn="just" eaLnBrk="1" hangingPunct="1">
              <a:lnSpc>
                <a:spcPct val="80000"/>
              </a:lnSpc>
              <a:spcBef>
                <a:spcPct val="0"/>
              </a:spcBef>
              <a:buFontTx/>
              <a:buNone/>
            </a:pPr>
            <a:endParaRPr lang="ru-RU" sz="2800" smtClean="0"/>
          </a:p>
          <a:p>
            <a:pPr algn="just" eaLnBrk="1" hangingPunct="1">
              <a:lnSpc>
                <a:spcPct val="80000"/>
              </a:lnSpc>
              <a:spcBef>
                <a:spcPct val="0"/>
              </a:spcBef>
              <a:buFontTx/>
              <a:buNone/>
            </a:pPr>
            <a:endParaRPr lang="ru-RU" sz="2800" smtClean="0"/>
          </a:p>
          <a:p>
            <a:pPr algn="just" eaLnBrk="1" hangingPunct="1">
              <a:lnSpc>
                <a:spcPct val="80000"/>
              </a:lnSpc>
              <a:spcBef>
                <a:spcPct val="0"/>
              </a:spcBef>
              <a:buFontTx/>
              <a:buNone/>
            </a:pPr>
            <a:r>
              <a:rPr lang="ru-RU" sz="2800" smtClean="0"/>
              <a:t>      =                                                       . </a:t>
            </a:r>
          </a:p>
        </p:txBody>
      </p:sp>
      <p:sp>
        <p:nvSpPr>
          <p:cNvPr id="3085"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3074" name="Object 4"/>
          <p:cNvGraphicFramePr>
            <a:graphicFrameLocks noChangeAspect="1"/>
          </p:cNvGraphicFramePr>
          <p:nvPr/>
        </p:nvGraphicFramePr>
        <p:xfrm>
          <a:off x="7885113" y="0"/>
          <a:ext cx="552450" cy="620713"/>
        </p:xfrm>
        <a:graphic>
          <a:graphicData uri="http://schemas.openxmlformats.org/presentationml/2006/ole">
            <p:oleObj spid="_x0000_s3074" name="Формула" r:id="rId3" imgW="228501" imgH="253890" progId="">
              <p:embed/>
            </p:oleObj>
          </a:graphicData>
        </a:graphic>
      </p:graphicFrame>
      <p:sp>
        <p:nvSpPr>
          <p:cNvPr id="3086"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3075" name="Object 6"/>
          <p:cNvGraphicFramePr>
            <a:graphicFrameLocks noChangeAspect="1"/>
          </p:cNvGraphicFramePr>
          <p:nvPr/>
        </p:nvGraphicFramePr>
        <p:xfrm>
          <a:off x="5435600" y="549275"/>
          <a:ext cx="285750" cy="504825"/>
        </p:xfrm>
        <a:graphic>
          <a:graphicData uri="http://schemas.openxmlformats.org/presentationml/2006/ole">
            <p:oleObj spid="_x0000_s3075" name="Формула" r:id="rId4" imgW="126780" imgH="215526" progId="">
              <p:embed/>
            </p:oleObj>
          </a:graphicData>
        </a:graphic>
      </p:graphicFrame>
      <p:sp>
        <p:nvSpPr>
          <p:cNvPr id="3087"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3076" name="Object 8"/>
          <p:cNvGraphicFramePr>
            <a:graphicFrameLocks noChangeAspect="1"/>
          </p:cNvGraphicFramePr>
          <p:nvPr/>
        </p:nvGraphicFramePr>
        <p:xfrm>
          <a:off x="900113" y="981075"/>
          <a:ext cx="6480175" cy="935038"/>
        </p:xfrm>
        <a:graphic>
          <a:graphicData uri="http://schemas.openxmlformats.org/presentationml/2006/ole">
            <p:oleObj spid="_x0000_s3076" name="Формула" r:id="rId5" imgW="2794000" imgH="444500" progId="">
              <p:embed/>
            </p:oleObj>
          </a:graphicData>
        </a:graphic>
      </p:graphicFrame>
      <p:sp>
        <p:nvSpPr>
          <p:cNvPr id="3088"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3077" name="Object 10"/>
          <p:cNvGraphicFramePr>
            <a:graphicFrameLocks noChangeAspect="1"/>
          </p:cNvGraphicFramePr>
          <p:nvPr/>
        </p:nvGraphicFramePr>
        <p:xfrm>
          <a:off x="8532813" y="1844675"/>
          <a:ext cx="387350" cy="431800"/>
        </p:xfrm>
        <a:graphic>
          <a:graphicData uri="http://schemas.openxmlformats.org/presentationml/2006/ole">
            <p:oleObj spid="_x0000_s3077" name="Формула" r:id="rId6" imgW="164814" imgH="177492" progId="">
              <p:embed/>
            </p:oleObj>
          </a:graphicData>
        </a:graphic>
      </p:graphicFrame>
      <p:sp>
        <p:nvSpPr>
          <p:cNvPr id="3089"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3078" name="Object 12"/>
          <p:cNvGraphicFramePr>
            <a:graphicFrameLocks noChangeAspect="1"/>
          </p:cNvGraphicFramePr>
          <p:nvPr/>
        </p:nvGraphicFramePr>
        <p:xfrm>
          <a:off x="5580063" y="2276475"/>
          <a:ext cx="311150" cy="549275"/>
        </p:xfrm>
        <a:graphic>
          <a:graphicData uri="http://schemas.openxmlformats.org/presentationml/2006/ole">
            <p:oleObj spid="_x0000_s3078" name="Формула" r:id="rId7" imgW="126780" imgH="215526" progId="">
              <p:embed/>
            </p:oleObj>
          </a:graphicData>
        </a:graphic>
      </p:graphicFrame>
      <p:sp>
        <p:nvSpPr>
          <p:cNvPr id="3090"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3079" name="Object 14"/>
          <p:cNvGraphicFramePr>
            <a:graphicFrameLocks noChangeAspect="1"/>
          </p:cNvGraphicFramePr>
          <p:nvPr/>
        </p:nvGraphicFramePr>
        <p:xfrm>
          <a:off x="395288" y="3141663"/>
          <a:ext cx="3197225" cy="1008062"/>
        </p:xfrm>
        <a:graphic>
          <a:graphicData uri="http://schemas.openxmlformats.org/presentationml/2006/ole">
            <p:oleObj spid="_x0000_s3079" name="Формула" r:id="rId8" imgW="1295280" imgH="444240" progId="">
              <p:embed/>
            </p:oleObj>
          </a:graphicData>
        </a:graphic>
      </p:graphicFrame>
      <p:sp>
        <p:nvSpPr>
          <p:cNvPr id="3091" name="Rectangle 1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3080" name="Object 16"/>
          <p:cNvGraphicFramePr>
            <a:graphicFrameLocks noChangeAspect="1"/>
          </p:cNvGraphicFramePr>
          <p:nvPr/>
        </p:nvGraphicFramePr>
        <p:xfrm>
          <a:off x="3492500" y="3141663"/>
          <a:ext cx="2808288" cy="966787"/>
        </p:xfrm>
        <a:graphic>
          <a:graphicData uri="http://schemas.openxmlformats.org/presentationml/2006/ole">
            <p:oleObj spid="_x0000_s3080" name="Формула" r:id="rId9" imgW="1066337" imgH="444307" progId="">
              <p:embed/>
            </p:oleObj>
          </a:graphicData>
        </a:graphic>
      </p:graphicFrame>
      <p:sp>
        <p:nvSpPr>
          <p:cNvPr id="3092" name="Rectangle 1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3081" name="Object 18"/>
          <p:cNvGraphicFramePr>
            <a:graphicFrameLocks noChangeAspect="1"/>
          </p:cNvGraphicFramePr>
          <p:nvPr/>
        </p:nvGraphicFramePr>
        <p:xfrm>
          <a:off x="6227763" y="3068638"/>
          <a:ext cx="2339975" cy="1008062"/>
        </p:xfrm>
        <a:graphic>
          <a:graphicData uri="http://schemas.openxmlformats.org/presentationml/2006/ole">
            <p:oleObj spid="_x0000_s3081" name="Формула" r:id="rId10" imgW="1040948" imgH="444307" progId="">
              <p:embed/>
            </p:oleObj>
          </a:graphicData>
        </a:graphic>
      </p:graphicFrame>
      <p:sp>
        <p:nvSpPr>
          <p:cNvPr id="3093" name="Rectangle 1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3082" name="Object 20"/>
          <p:cNvGraphicFramePr>
            <a:graphicFrameLocks noChangeAspect="1"/>
          </p:cNvGraphicFramePr>
          <p:nvPr/>
        </p:nvGraphicFramePr>
        <p:xfrm>
          <a:off x="1042988" y="4076700"/>
          <a:ext cx="2195512" cy="1008063"/>
        </p:xfrm>
        <a:graphic>
          <a:graphicData uri="http://schemas.openxmlformats.org/presentationml/2006/ole">
            <p:oleObj spid="_x0000_s3082" name="Формула" r:id="rId11" imgW="863225" imgH="431613" progId="">
              <p:embed/>
            </p:oleObj>
          </a:graphicData>
        </a:graphic>
      </p:graphicFrame>
      <p:sp>
        <p:nvSpPr>
          <p:cNvPr id="3094" name="Rectangle 21"/>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ru-RU"/>
          </a:p>
        </p:txBody>
      </p:sp>
      <p:graphicFrame>
        <p:nvGraphicFramePr>
          <p:cNvPr id="3083" name="Object 22"/>
          <p:cNvGraphicFramePr>
            <a:graphicFrameLocks noChangeAspect="1"/>
          </p:cNvGraphicFramePr>
          <p:nvPr/>
        </p:nvGraphicFramePr>
        <p:xfrm>
          <a:off x="3132138" y="4149725"/>
          <a:ext cx="2376487" cy="922338"/>
        </p:xfrm>
        <a:graphic>
          <a:graphicData uri="http://schemas.openxmlformats.org/presentationml/2006/ole">
            <p:oleObj spid="_x0000_s3083" name="Формула" r:id="rId12" imgW="1155199" imgH="444307" progId="">
              <p:embed/>
            </p:oleObj>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11" name="Rectangle 2"/>
          <p:cNvSpPr>
            <a:spLocks noGrp="1" noChangeArrowheads="1"/>
          </p:cNvSpPr>
          <p:nvPr>
            <p:ph type="body" idx="1"/>
          </p:nvPr>
        </p:nvSpPr>
        <p:spPr>
          <a:xfrm>
            <a:off x="0" y="188913"/>
            <a:ext cx="8964613" cy="6408737"/>
          </a:xfrm>
        </p:spPr>
        <p:txBody>
          <a:bodyPr/>
          <a:lstStyle/>
          <a:p>
            <a:pPr algn="just" eaLnBrk="1" hangingPunct="1">
              <a:lnSpc>
                <a:spcPct val="80000"/>
              </a:lnSpc>
              <a:spcBef>
                <a:spcPct val="0"/>
              </a:spcBef>
              <a:buFontTx/>
              <a:buNone/>
            </a:pPr>
            <a:r>
              <a:rPr lang="ru-RU" sz="2800" smtClean="0"/>
              <a:t>        Обозначим слагаемые в правой части равенства, соответственно     и     . Получим соотношение  </a:t>
            </a:r>
          </a:p>
          <a:p>
            <a:pPr algn="just" eaLnBrk="1" hangingPunct="1">
              <a:lnSpc>
                <a:spcPct val="80000"/>
              </a:lnSpc>
              <a:spcBef>
                <a:spcPct val="0"/>
              </a:spcBef>
              <a:buFontTx/>
              <a:buNone/>
            </a:pPr>
            <a:r>
              <a:rPr lang="ru-RU" sz="2800" smtClean="0"/>
              <a:t>       =   +    .Здесь    – общая, или полная, сумма квадратов отклонений,  – межгрупповая (факторная) сумма квадратов отклонений, – внутригрупповая (остаточная) сумма квадратов отклонений. Полученное равенство показывает, что общая изменчивость признака, измеренная величиной   , состоит из двух компонент, одна из которых характеризует изменчивость признака между группами (  ), вторая – изменчивость внутри групп (  ). В дисперсионном анализе используются не сами суммы квадратов отклонений    ,    , а усредненные квадраты отклонений </a:t>
            </a:r>
            <a:r>
              <a:rPr lang="en-US" sz="2800" i="1" smtClean="0"/>
              <a:t>S</a:t>
            </a:r>
            <a:r>
              <a:rPr lang="ru-RU" sz="2800" i="1" baseline="-16000" smtClean="0"/>
              <a:t>1</a:t>
            </a:r>
            <a:r>
              <a:rPr lang="ru-RU" sz="2800" i="1" smtClean="0"/>
              <a:t>, </a:t>
            </a:r>
            <a:r>
              <a:rPr lang="en-US" sz="2800" i="1" smtClean="0"/>
              <a:t>S</a:t>
            </a:r>
            <a:r>
              <a:rPr lang="ru-RU" sz="2800" i="1" baseline="-16000" smtClean="0"/>
              <a:t>2</a:t>
            </a:r>
            <a:r>
              <a:rPr lang="ru-RU" sz="2800" smtClean="0"/>
              <a:t>, получающиеся делением последних на число степеней свободы. </a:t>
            </a:r>
          </a:p>
        </p:txBody>
      </p:sp>
      <p:sp>
        <p:nvSpPr>
          <p:cNvPr id="4112"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4098" name="Object 4"/>
          <p:cNvGraphicFramePr>
            <a:graphicFrameLocks noChangeAspect="1"/>
          </p:cNvGraphicFramePr>
          <p:nvPr/>
        </p:nvGraphicFramePr>
        <p:xfrm>
          <a:off x="2771775" y="476250"/>
          <a:ext cx="434975" cy="476250"/>
        </p:xfrm>
        <a:graphic>
          <a:graphicData uri="http://schemas.openxmlformats.org/presentationml/2006/ole">
            <p:oleObj spid="_x0000_s4098" name="Формула" r:id="rId3" imgW="203024" imgH="215713" progId="">
              <p:embed/>
            </p:oleObj>
          </a:graphicData>
        </a:graphic>
      </p:graphicFrame>
      <p:sp>
        <p:nvSpPr>
          <p:cNvPr id="4113"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4099" name="Object 6"/>
          <p:cNvGraphicFramePr>
            <a:graphicFrameLocks noChangeAspect="1"/>
          </p:cNvGraphicFramePr>
          <p:nvPr/>
        </p:nvGraphicFramePr>
        <p:xfrm>
          <a:off x="3492500" y="476250"/>
          <a:ext cx="468313" cy="468313"/>
        </p:xfrm>
        <a:graphic>
          <a:graphicData uri="http://schemas.openxmlformats.org/presentationml/2006/ole">
            <p:oleObj spid="_x0000_s4099" name="Формула" r:id="rId4" imgW="215619" imgH="215619" progId="">
              <p:embed/>
            </p:oleObj>
          </a:graphicData>
        </a:graphic>
      </p:graphicFrame>
      <p:sp>
        <p:nvSpPr>
          <p:cNvPr id="4114"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4100" name="Object 8"/>
          <p:cNvGraphicFramePr>
            <a:graphicFrameLocks noChangeAspect="1"/>
          </p:cNvGraphicFramePr>
          <p:nvPr/>
        </p:nvGraphicFramePr>
        <p:xfrm>
          <a:off x="395288" y="836613"/>
          <a:ext cx="385762" cy="431800"/>
        </p:xfrm>
        <a:graphic>
          <a:graphicData uri="http://schemas.openxmlformats.org/presentationml/2006/ole">
            <p:oleObj spid="_x0000_s4100" name="Формула" r:id="rId5" imgW="164814" imgH="177492" progId="">
              <p:embed/>
            </p:oleObj>
          </a:graphicData>
        </a:graphic>
      </p:graphicFrame>
      <p:sp>
        <p:nvSpPr>
          <p:cNvPr id="4115"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4101" name="Object 10"/>
          <p:cNvGraphicFramePr>
            <a:graphicFrameLocks noChangeAspect="1"/>
          </p:cNvGraphicFramePr>
          <p:nvPr/>
        </p:nvGraphicFramePr>
        <p:xfrm>
          <a:off x="900113" y="836613"/>
          <a:ext cx="434975" cy="476250"/>
        </p:xfrm>
        <a:graphic>
          <a:graphicData uri="http://schemas.openxmlformats.org/presentationml/2006/ole">
            <p:oleObj spid="_x0000_s4101" name="Формула" r:id="rId6" imgW="203024" imgH="215713" progId="">
              <p:embed/>
            </p:oleObj>
          </a:graphicData>
        </a:graphic>
      </p:graphicFrame>
      <p:sp>
        <p:nvSpPr>
          <p:cNvPr id="4116"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4102" name="Object 12"/>
          <p:cNvGraphicFramePr>
            <a:graphicFrameLocks noChangeAspect="1"/>
          </p:cNvGraphicFramePr>
          <p:nvPr/>
        </p:nvGraphicFramePr>
        <p:xfrm>
          <a:off x="1331913" y="836613"/>
          <a:ext cx="468312" cy="468312"/>
        </p:xfrm>
        <a:graphic>
          <a:graphicData uri="http://schemas.openxmlformats.org/presentationml/2006/ole">
            <p:oleObj spid="_x0000_s4102" name="Формула" r:id="rId7" imgW="215619" imgH="215619" progId="">
              <p:embed/>
            </p:oleObj>
          </a:graphicData>
        </a:graphic>
      </p:graphicFrame>
      <p:sp>
        <p:nvSpPr>
          <p:cNvPr id="4117"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4103" name="Object 14"/>
          <p:cNvGraphicFramePr>
            <a:graphicFrameLocks noChangeAspect="1"/>
          </p:cNvGraphicFramePr>
          <p:nvPr/>
        </p:nvGraphicFramePr>
        <p:xfrm>
          <a:off x="2700338" y="836613"/>
          <a:ext cx="387350" cy="431800"/>
        </p:xfrm>
        <a:graphic>
          <a:graphicData uri="http://schemas.openxmlformats.org/presentationml/2006/ole">
            <p:oleObj spid="_x0000_s4103" name="Формула" r:id="rId8" imgW="164814" imgH="177492" progId="">
              <p:embed/>
            </p:oleObj>
          </a:graphicData>
        </a:graphic>
      </p:graphicFrame>
      <p:sp>
        <p:nvSpPr>
          <p:cNvPr id="4118" name="Rectangle 1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4104" name="Object 16"/>
          <p:cNvGraphicFramePr>
            <a:graphicFrameLocks noChangeAspect="1"/>
          </p:cNvGraphicFramePr>
          <p:nvPr/>
        </p:nvGraphicFramePr>
        <p:xfrm>
          <a:off x="2339975" y="1196975"/>
          <a:ext cx="434975" cy="476250"/>
        </p:xfrm>
        <a:graphic>
          <a:graphicData uri="http://schemas.openxmlformats.org/presentationml/2006/ole">
            <p:oleObj spid="_x0000_s4104" name="Формула" r:id="rId9" imgW="203024" imgH="215713" progId="">
              <p:embed/>
            </p:oleObj>
          </a:graphicData>
        </a:graphic>
      </p:graphicFrame>
      <p:sp>
        <p:nvSpPr>
          <p:cNvPr id="4119" name="Rectangle 1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4105" name="Object 18"/>
          <p:cNvGraphicFramePr>
            <a:graphicFrameLocks noChangeAspect="1"/>
          </p:cNvGraphicFramePr>
          <p:nvPr/>
        </p:nvGraphicFramePr>
        <p:xfrm>
          <a:off x="4572000" y="1557338"/>
          <a:ext cx="468313" cy="468312"/>
        </p:xfrm>
        <a:graphic>
          <a:graphicData uri="http://schemas.openxmlformats.org/presentationml/2006/ole">
            <p:oleObj spid="_x0000_s4105" name="Формула" r:id="rId10" imgW="215619" imgH="215619" progId="">
              <p:embed/>
            </p:oleObj>
          </a:graphicData>
        </a:graphic>
      </p:graphicFrame>
      <p:sp>
        <p:nvSpPr>
          <p:cNvPr id="4120" name="Rectangle 1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4106" name="Object 20"/>
          <p:cNvGraphicFramePr>
            <a:graphicFrameLocks noChangeAspect="1"/>
          </p:cNvGraphicFramePr>
          <p:nvPr/>
        </p:nvGraphicFramePr>
        <p:xfrm>
          <a:off x="5651500" y="2565400"/>
          <a:ext cx="361950" cy="404813"/>
        </p:xfrm>
        <a:graphic>
          <a:graphicData uri="http://schemas.openxmlformats.org/presentationml/2006/ole">
            <p:oleObj spid="_x0000_s4106" name="Формула" r:id="rId11" imgW="164814" imgH="177492" progId="">
              <p:embed/>
            </p:oleObj>
          </a:graphicData>
        </a:graphic>
      </p:graphicFrame>
      <p:sp>
        <p:nvSpPr>
          <p:cNvPr id="4121" name="Rectangle 2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4107" name="Object 22"/>
          <p:cNvGraphicFramePr>
            <a:graphicFrameLocks noChangeAspect="1"/>
          </p:cNvGraphicFramePr>
          <p:nvPr/>
        </p:nvGraphicFramePr>
        <p:xfrm>
          <a:off x="6877050" y="3284538"/>
          <a:ext cx="434975" cy="476250"/>
        </p:xfrm>
        <a:graphic>
          <a:graphicData uri="http://schemas.openxmlformats.org/presentationml/2006/ole">
            <p:oleObj spid="_x0000_s4107" name="Формула" r:id="rId12" imgW="203024" imgH="215713" progId="">
              <p:embed/>
            </p:oleObj>
          </a:graphicData>
        </a:graphic>
      </p:graphicFrame>
      <p:sp>
        <p:nvSpPr>
          <p:cNvPr id="4122" name="Rectangle 2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4108" name="Object 24"/>
          <p:cNvGraphicFramePr>
            <a:graphicFrameLocks noChangeAspect="1"/>
          </p:cNvGraphicFramePr>
          <p:nvPr/>
        </p:nvGraphicFramePr>
        <p:xfrm>
          <a:off x="5219700" y="3573463"/>
          <a:ext cx="468313" cy="468312"/>
        </p:xfrm>
        <a:graphic>
          <a:graphicData uri="http://schemas.openxmlformats.org/presentationml/2006/ole">
            <p:oleObj spid="_x0000_s4108" name="Формула" r:id="rId13" imgW="215619" imgH="215619" progId="">
              <p:embed/>
            </p:oleObj>
          </a:graphicData>
        </a:graphic>
      </p:graphicFrame>
      <p:sp>
        <p:nvSpPr>
          <p:cNvPr id="4123" name="Rectangle 2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4109" name="Object 26"/>
          <p:cNvGraphicFramePr>
            <a:graphicFrameLocks noChangeAspect="1"/>
          </p:cNvGraphicFramePr>
          <p:nvPr/>
        </p:nvGraphicFramePr>
        <p:xfrm>
          <a:off x="2268538" y="4292600"/>
          <a:ext cx="369887" cy="404813"/>
        </p:xfrm>
        <a:graphic>
          <a:graphicData uri="http://schemas.openxmlformats.org/presentationml/2006/ole">
            <p:oleObj spid="_x0000_s4109" name="Формула" r:id="rId14" imgW="203024" imgH="215713" progId="">
              <p:embed/>
            </p:oleObj>
          </a:graphicData>
        </a:graphic>
      </p:graphicFrame>
      <p:sp>
        <p:nvSpPr>
          <p:cNvPr id="4124" name="Rectangle 2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4110" name="Object 28"/>
          <p:cNvGraphicFramePr>
            <a:graphicFrameLocks noChangeAspect="1"/>
          </p:cNvGraphicFramePr>
          <p:nvPr/>
        </p:nvGraphicFramePr>
        <p:xfrm>
          <a:off x="2700338" y="4292600"/>
          <a:ext cx="365125" cy="431800"/>
        </p:xfrm>
        <a:graphic>
          <a:graphicData uri="http://schemas.openxmlformats.org/presentationml/2006/ole">
            <p:oleObj spid="_x0000_s4110" name="Формула" r:id="rId15" imgW="215619" imgH="215619" progId="">
              <p:embed/>
            </p:oleObj>
          </a:graphicData>
        </a:graphic>
      </p:graphicFrame>
      <p:sp>
        <p:nvSpPr>
          <p:cNvPr id="4125" name="Rectangle 2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sp>
        <p:nvSpPr>
          <p:cNvPr id="4126" name="Rectangle 3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sp>
        <p:nvSpPr>
          <p:cNvPr id="4127" name="Rectangle 3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sp>
        <p:nvSpPr>
          <p:cNvPr id="4128" name="Rectangle 3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8" name="Rectangle 2"/>
          <p:cNvSpPr>
            <a:spLocks noGrp="1" noChangeArrowheads="1"/>
          </p:cNvSpPr>
          <p:nvPr>
            <p:ph type="body" idx="1"/>
          </p:nvPr>
        </p:nvSpPr>
        <p:spPr>
          <a:xfrm>
            <a:off x="0" y="188913"/>
            <a:ext cx="8964613" cy="6480175"/>
          </a:xfrm>
        </p:spPr>
        <p:txBody>
          <a:bodyPr/>
          <a:lstStyle/>
          <a:p>
            <a:pPr algn="just" eaLnBrk="1" hangingPunct="1">
              <a:lnSpc>
                <a:spcPct val="80000"/>
              </a:lnSpc>
              <a:spcBef>
                <a:spcPct val="0"/>
              </a:spcBef>
              <a:buFontTx/>
              <a:buNone/>
            </a:pPr>
            <a:r>
              <a:rPr lang="ru-RU" sz="2800" smtClean="0"/>
              <a:t>    Число степеней свободы определяется как общее число наблюдений минус число связывающих их уравнений. Для      число степеней свободы равно</a:t>
            </a:r>
          </a:p>
          <a:p>
            <a:pPr algn="just" eaLnBrk="1" hangingPunct="1">
              <a:lnSpc>
                <a:spcPct val="80000"/>
              </a:lnSpc>
              <a:spcBef>
                <a:spcPct val="0"/>
              </a:spcBef>
              <a:buFontTx/>
              <a:buNone/>
            </a:pPr>
            <a:r>
              <a:rPr lang="ru-RU" sz="2800" smtClean="0"/>
              <a:t>    </a:t>
            </a:r>
            <a:r>
              <a:rPr lang="en-US" sz="2800" i="1" smtClean="0"/>
              <a:t>l</a:t>
            </a:r>
            <a:r>
              <a:rPr lang="ru-RU" sz="2800" i="1" baseline="-16000" smtClean="0"/>
              <a:t>1</a:t>
            </a:r>
            <a:r>
              <a:rPr lang="ru-RU" sz="2800" i="1" smtClean="0"/>
              <a:t> = </a:t>
            </a:r>
            <a:r>
              <a:rPr lang="en-US" sz="2800" i="1" smtClean="0"/>
              <a:t>m</a:t>
            </a:r>
            <a:r>
              <a:rPr lang="ru-RU" sz="2800" i="1" smtClean="0"/>
              <a:t>–1</a:t>
            </a:r>
            <a:r>
              <a:rPr lang="ru-RU" sz="2800" smtClean="0"/>
              <a:t>, для      –  </a:t>
            </a:r>
            <a:r>
              <a:rPr lang="en-US" sz="2800" i="1" smtClean="0"/>
              <a:t>l</a:t>
            </a:r>
            <a:r>
              <a:rPr lang="ru-RU" sz="2800" i="1" baseline="-16000" smtClean="0"/>
              <a:t>2</a:t>
            </a:r>
            <a:r>
              <a:rPr lang="ru-RU" sz="2800" i="1" smtClean="0"/>
              <a:t>= </a:t>
            </a:r>
            <a:r>
              <a:rPr lang="en-US" sz="2800" i="1" smtClean="0"/>
              <a:t>mn</a:t>
            </a:r>
            <a:r>
              <a:rPr lang="ru-RU" sz="2800" i="1" smtClean="0"/>
              <a:t>–</a:t>
            </a:r>
            <a:r>
              <a:rPr lang="en-US" sz="2800" i="1" smtClean="0"/>
              <a:t>m</a:t>
            </a:r>
            <a:r>
              <a:rPr lang="ru-RU" sz="2800" i="1" smtClean="0"/>
              <a:t>.</a:t>
            </a:r>
            <a:r>
              <a:rPr lang="ru-RU" sz="2800" smtClean="0"/>
              <a:t> Таким образом, </a:t>
            </a:r>
          </a:p>
          <a:p>
            <a:pPr algn="just" eaLnBrk="1" hangingPunct="1">
              <a:lnSpc>
                <a:spcPct val="80000"/>
              </a:lnSpc>
              <a:spcBef>
                <a:spcPct val="0"/>
              </a:spcBef>
              <a:buFontTx/>
              <a:buNone/>
            </a:pPr>
            <a:r>
              <a:rPr lang="ru-RU" sz="2800" smtClean="0"/>
              <a:t>    </a:t>
            </a:r>
            <a:r>
              <a:rPr lang="en-US" sz="2800" i="1" smtClean="0"/>
              <a:t>S</a:t>
            </a:r>
            <a:r>
              <a:rPr lang="ru-RU" sz="2800" i="1" baseline="-16000" smtClean="0"/>
              <a:t>1</a:t>
            </a:r>
            <a:r>
              <a:rPr lang="ru-RU" sz="2800" smtClean="0"/>
              <a:t> =      / </a:t>
            </a:r>
            <a:r>
              <a:rPr lang="en-US" sz="2800" i="1" smtClean="0"/>
              <a:t>m</a:t>
            </a:r>
            <a:r>
              <a:rPr lang="ru-RU" sz="2800" i="1" smtClean="0"/>
              <a:t>–1</a:t>
            </a:r>
            <a:r>
              <a:rPr lang="ru-RU" sz="2800" smtClean="0"/>
              <a:t>,  </a:t>
            </a:r>
            <a:r>
              <a:rPr lang="en-US" sz="2800" smtClean="0"/>
              <a:t>S</a:t>
            </a:r>
            <a:r>
              <a:rPr lang="ru-RU" sz="2800" baseline="-16000" smtClean="0"/>
              <a:t>2</a:t>
            </a:r>
            <a:r>
              <a:rPr lang="ru-RU" sz="2800" smtClean="0"/>
              <a:t> =      / </a:t>
            </a:r>
            <a:r>
              <a:rPr lang="en-US" sz="2800" i="1" smtClean="0"/>
              <a:t>mn</a:t>
            </a:r>
            <a:r>
              <a:rPr lang="ru-RU" sz="2800" i="1" smtClean="0"/>
              <a:t>–</a:t>
            </a:r>
            <a:r>
              <a:rPr lang="en-US" sz="2800" i="1" smtClean="0"/>
              <a:t>m</a:t>
            </a:r>
            <a:r>
              <a:rPr lang="ru-RU" sz="2800" smtClean="0"/>
              <a:t>. </a:t>
            </a:r>
          </a:p>
          <a:p>
            <a:pPr algn="just" eaLnBrk="1" hangingPunct="1">
              <a:lnSpc>
                <a:spcPct val="80000"/>
              </a:lnSpc>
              <a:spcBef>
                <a:spcPct val="0"/>
              </a:spcBef>
              <a:buFontTx/>
              <a:buNone/>
            </a:pPr>
            <a:r>
              <a:rPr lang="ru-RU" sz="2800" smtClean="0"/>
              <a:t>        В терминах модуля </a:t>
            </a:r>
            <a:r>
              <a:rPr lang="en-US" sz="2800" b="1" smtClean="0"/>
              <a:t>ANOVA</a:t>
            </a:r>
            <a:r>
              <a:rPr lang="ru-RU" sz="2800" b="1" smtClean="0"/>
              <a:t> ,    </a:t>
            </a:r>
            <a:r>
              <a:rPr lang="ru-RU" sz="2800" smtClean="0"/>
              <a:t>называют эффектом, а   называют ошибкой. </a:t>
            </a:r>
            <a:r>
              <a:rPr lang="en-US" sz="2800" i="1" smtClean="0"/>
              <a:t>S</a:t>
            </a:r>
            <a:r>
              <a:rPr lang="ru-RU" sz="2800" i="1" baseline="-16000" smtClean="0"/>
              <a:t>1</a:t>
            </a:r>
            <a:r>
              <a:rPr lang="ru-RU" sz="2800" i="1" smtClean="0"/>
              <a:t>, </a:t>
            </a:r>
            <a:r>
              <a:rPr lang="en-US" sz="2800" i="1" smtClean="0"/>
              <a:t>S</a:t>
            </a:r>
            <a:r>
              <a:rPr lang="ru-RU" sz="2800" i="1" baseline="-16000" smtClean="0"/>
              <a:t>2</a:t>
            </a:r>
            <a:r>
              <a:rPr lang="ru-RU" sz="2800" smtClean="0"/>
              <a:t> называют, соответственно, </a:t>
            </a:r>
            <a:r>
              <a:rPr lang="ru-RU" sz="2800" i="1" smtClean="0"/>
              <a:t>MS</a:t>
            </a:r>
            <a:r>
              <a:rPr lang="ru-RU" sz="2800" smtClean="0"/>
              <a:t> эффекта и </a:t>
            </a:r>
            <a:r>
              <a:rPr lang="ru-RU" sz="2800" i="1" smtClean="0"/>
              <a:t>MS</a:t>
            </a:r>
            <a:r>
              <a:rPr lang="ru-RU" sz="2800" smtClean="0"/>
              <a:t> ошибки. Можно показать, что проверка нулевой гипотезы сводится к проверке существенности различия </a:t>
            </a:r>
            <a:r>
              <a:rPr lang="ru-RU" sz="2800" i="1" smtClean="0"/>
              <a:t>MS</a:t>
            </a:r>
            <a:r>
              <a:rPr lang="ru-RU" sz="2800" smtClean="0"/>
              <a:t> эффекта и </a:t>
            </a:r>
            <a:r>
              <a:rPr lang="ru-RU" sz="2800" i="1" smtClean="0"/>
              <a:t>MS</a:t>
            </a:r>
            <a:r>
              <a:rPr lang="ru-RU" sz="2800" smtClean="0"/>
              <a:t> ошибки, которые являются оценками дисперсии σ</a:t>
            </a:r>
            <a:r>
              <a:rPr lang="ru-RU" sz="2800" baseline="30000" smtClean="0"/>
              <a:t>2</a:t>
            </a:r>
            <a:r>
              <a:rPr lang="ru-RU" sz="2800" smtClean="0"/>
              <a:t>. </a:t>
            </a:r>
            <a:r>
              <a:rPr lang="ru-RU" sz="2800" i="1" smtClean="0"/>
              <a:t>MS</a:t>
            </a:r>
            <a:r>
              <a:rPr lang="ru-RU" sz="2800" smtClean="0"/>
              <a:t> эффекта и  </a:t>
            </a:r>
            <a:r>
              <a:rPr lang="ru-RU" sz="2800" i="1" smtClean="0"/>
              <a:t>MS</a:t>
            </a:r>
            <a:r>
              <a:rPr lang="ru-RU" sz="2800" smtClean="0"/>
              <a:t> ошибки можно сравнить с помощью </a:t>
            </a:r>
            <a:r>
              <a:rPr lang="en-US" sz="2800" i="1" smtClean="0"/>
              <a:t>F</a:t>
            </a:r>
            <a:r>
              <a:rPr lang="ru-RU" sz="2800" i="1" smtClean="0"/>
              <a:t>-критерия</a:t>
            </a:r>
            <a:r>
              <a:rPr lang="ru-RU" sz="2800" smtClean="0"/>
              <a:t>. Гипотеза </a:t>
            </a:r>
            <a:r>
              <a:rPr lang="en-US" sz="2800" i="1" smtClean="0"/>
              <a:t>H</a:t>
            </a:r>
            <a:r>
              <a:rPr lang="ru-RU" sz="2800" i="1" baseline="-16000" smtClean="0"/>
              <a:t>0</a:t>
            </a:r>
            <a:r>
              <a:rPr lang="ru-RU" sz="2800" smtClean="0"/>
              <a:t> отвергается, если </a:t>
            </a:r>
            <a:r>
              <a:rPr lang="en-US" sz="2800" i="1" smtClean="0"/>
              <a:t>F</a:t>
            </a:r>
            <a:r>
              <a:rPr lang="ru-RU" sz="2800" i="1" smtClean="0"/>
              <a:t> = </a:t>
            </a:r>
            <a:r>
              <a:rPr lang="en-US" sz="2800" i="1" smtClean="0"/>
              <a:t>S</a:t>
            </a:r>
            <a:r>
              <a:rPr lang="ru-RU" sz="2800" i="1" baseline="-16000" smtClean="0"/>
              <a:t>1</a:t>
            </a:r>
            <a:r>
              <a:rPr lang="ru-RU" sz="2800" i="1" smtClean="0"/>
              <a:t>/ </a:t>
            </a:r>
            <a:r>
              <a:rPr lang="en-US" sz="2800" i="1" smtClean="0"/>
              <a:t>S</a:t>
            </a:r>
            <a:r>
              <a:rPr lang="ru-RU" sz="2800" i="1" baseline="-16000" smtClean="0"/>
              <a:t>2</a:t>
            </a:r>
            <a:r>
              <a:rPr lang="ru-RU" sz="2800" smtClean="0"/>
              <a:t> больше табличного </a:t>
            </a:r>
            <a:r>
              <a:rPr lang="en-US" sz="2800" i="1" smtClean="0"/>
              <a:t>F</a:t>
            </a:r>
            <a:r>
              <a:rPr lang="en-US" sz="2800" i="1" baseline="-16000" smtClean="0"/>
              <a:t>α</a:t>
            </a:r>
            <a:r>
              <a:rPr lang="ru-RU" sz="2800" i="1" smtClean="0"/>
              <a:t>, </a:t>
            </a:r>
            <a:r>
              <a:rPr lang="en-US" sz="2800" i="1" baseline="-16000" smtClean="0"/>
              <a:t>l</a:t>
            </a:r>
            <a:r>
              <a:rPr lang="ru-RU" sz="2800" i="1" baseline="-30000" smtClean="0"/>
              <a:t>1</a:t>
            </a:r>
            <a:r>
              <a:rPr lang="ru-RU" sz="2800" i="1" smtClean="0"/>
              <a:t>, </a:t>
            </a:r>
            <a:r>
              <a:rPr lang="en-US" sz="2800" i="1" baseline="-16000" smtClean="0"/>
              <a:t>l</a:t>
            </a:r>
            <a:r>
              <a:rPr lang="ru-RU" sz="2800" i="1" baseline="-25000" smtClean="0"/>
              <a:t>2</a:t>
            </a:r>
            <a:r>
              <a:rPr lang="ru-RU" sz="2800" i="1" smtClean="0"/>
              <a:t>.</a:t>
            </a:r>
            <a:endParaRPr lang="ru-RU" sz="2800" smtClean="0"/>
          </a:p>
          <a:p>
            <a:pPr algn="just" eaLnBrk="1" hangingPunct="1">
              <a:lnSpc>
                <a:spcPct val="80000"/>
              </a:lnSpc>
              <a:spcBef>
                <a:spcPct val="0"/>
              </a:spcBef>
            </a:pPr>
            <a:endParaRPr lang="ru-RU" sz="2800" smtClean="0"/>
          </a:p>
        </p:txBody>
      </p:sp>
      <p:sp>
        <p:nvSpPr>
          <p:cNvPr id="5129"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5122" name="Object 4"/>
          <p:cNvGraphicFramePr>
            <a:graphicFrameLocks noChangeAspect="1"/>
          </p:cNvGraphicFramePr>
          <p:nvPr/>
        </p:nvGraphicFramePr>
        <p:xfrm>
          <a:off x="2843213" y="836613"/>
          <a:ext cx="434975" cy="476250"/>
        </p:xfrm>
        <a:graphic>
          <a:graphicData uri="http://schemas.openxmlformats.org/presentationml/2006/ole">
            <p:oleObj spid="_x0000_s5122" name="Формула" r:id="rId3" imgW="203024" imgH="215713" progId="">
              <p:embed/>
            </p:oleObj>
          </a:graphicData>
        </a:graphic>
      </p:graphicFrame>
      <p:sp>
        <p:nvSpPr>
          <p:cNvPr id="5130"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5123" name="Object 6"/>
          <p:cNvGraphicFramePr>
            <a:graphicFrameLocks noChangeAspect="1"/>
          </p:cNvGraphicFramePr>
          <p:nvPr/>
        </p:nvGraphicFramePr>
        <p:xfrm>
          <a:off x="2484438" y="1125538"/>
          <a:ext cx="395287" cy="539750"/>
        </p:xfrm>
        <a:graphic>
          <a:graphicData uri="http://schemas.openxmlformats.org/presentationml/2006/ole">
            <p:oleObj spid="_x0000_s5123" name="Формула" r:id="rId4" imgW="215619" imgH="215619" progId="">
              <p:embed/>
            </p:oleObj>
          </a:graphicData>
        </a:graphic>
      </p:graphicFrame>
      <p:sp>
        <p:nvSpPr>
          <p:cNvPr id="5131"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5124" name="Object 8"/>
          <p:cNvGraphicFramePr>
            <a:graphicFrameLocks noChangeAspect="1"/>
          </p:cNvGraphicFramePr>
          <p:nvPr/>
        </p:nvGraphicFramePr>
        <p:xfrm>
          <a:off x="1116013" y="1484313"/>
          <a:ext cx="434975" cy="476250"/>
        </p:xfrm>
        <a:graphic>
          <a:graphicData uri="http://schemas.openxmlformats.org/presentationml/2006/ole">
            <p:oleObj spid="_x0000_s5124" name="Формула" r:id="rId5" imgW="203024" imgH="215713" progId="">
              <p:embed/>
            </p:oleObj>
          </a:graphicData>
        </a:graphic>
      </p:graphicFrame>
      <p:sp>
        <p:nvSpPr>
          <p:cNvPr id="5132" name="Rectangle 9"/>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ru-RU"/>
          </a:p>
        </p:txBody>
      </p:sp>
      <p:graphicFrame>
        <p:nvGraphicFramePr>
          <p:cNvPr id="5125" name="Object 10"/>
          <p:cNvGraphicFramePr>
            <a:graphicFrameLocks noChangeAspect="1"/>
          </p:cNvGraphicFramePr>
          <p:nvPr/>
        </p:nvGraphicFramePr>
        <p:xfrm>
          <a:off x="3348038" y="1557338"/>
          <a:ext cx="468312" cy="468312"/>
        </p:xfrm>
        <a:graphic>
          <a:graphicData uri="http://schemas.openxmlformats.org/presentationml/2006/ole">
            <p:oleObj spid="_x0000_s5125" name="Формула" r:id="rId6" imgW="215619" imgH="215619" progId="">
              <p:embed/>
            </p:oleObj>
          </a:graphicData>
        </a:graphic>
      </p:graphicFrame>
      <p:sp>
        <p:nvSpPr>
          <p:cNvPr id="5133"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5126" name="Object 12"/>
          <p:cNvGraphicFramePr>
            <a:graphicFrameLocks noChangeAspect="1"/>
          </p:cNvGraphicFramePr>
          <p:nvPr/>
        </p:nvGraphicFramePr>
        <p:xfrm>
          <a:off x="5292725" y="1844675"/>
          <a:ext cx="434975" cy="476250"/>
        </p:xfrm>
        <a:graphic>
          <a:graphicData uri="http://schemas.openxmlformats.org/presentationml/2006/ole">
            <p:oleObj spid="_x0000_s5126" name="Формула" r:id="rId7" imgW="203024" imgH="215713" progId="">
              <p:embed/>
            </p:oleObj>
          </a:graphicData>
        </a:graphic>
      </p:graphicFrame>
      <p:sp>
        <p:nvSpPr>
          <p:cNvPr id="5134"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5127" name="Object 14"/>
          <p:cNvGraphicFramePr>
            <a:graphicFrameLocks noChangeAspect="1"/>
          </p:cNvGraphicFramePr>
          <p:nvPr/>
        </p:nvGraphicFramePr>
        <p:xfrm>
          <a:off x="827088" y="2205038"/>
          <a:ext cx="468312" cy="468312"/>
        </p:xfrm>
        <a:graphic>
          <a:graphicData uri="http://schemas.openxmlformats.org/presentationml/2006/ole">
            <p:oleObj spid="_x0000_s5127" name="Формула" r:id="rId8" imgW="215619" imgH="215619" progId="">
              <p:embed/>
            </p:oleObj>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0" y="188913"/>
            <a:ext cx="8964613" cy="6480175"/>
          </a:xfrm>
        </p:spPr>
        <p:txBody>
          <a:bodyPr/>
          <a:lstStyle/>
          <a:p>
            <a:pPr algn="just" eaLnBrk="1" hangingPunct="1">
              <a:lnSpc>
                <a:spcPct val="80000"/>
              </a:lnSpc>
              <a:spcBef>
                <a:spcPct val="0"/>
              </a:spcBef>
              <a:buFontTx/>
              <a:buNone/>
            </a:pPr>
            <a:r>
              <a:rPr lang="ru-RU" sz="2800" dirty="0" smtClean="0"/>
              <a:t>        Если сравниваются средние в двух выборках, дисперсионный анализ даст тот же результат, что и обычный </a:t>
            </a:r>
            <a:r>
              <a:rPr lang="en-US" sz="2800" dirty="0" smtClean="0"/>
              <a:t>t</a:t>
            </a:r>
            <a:r>
              <a:rPr lang="ru-RU" sz="2800" dirty="0" smtClean="0"/>
              <a:t>-критерий для независимых переменных (если сравниваются две независимые группы наблюдений) или </a:t>
            </a:r>
            <a:r>
              <a:rPr lang="en-US" sz="2800" dirty="0" smtClean="0"/>
              <a:t>t</a:t>
            </a:r>
            <a:r>
              <a:rPr lang="ru-RU" sz="2800" dirty="0" smtClean="0"/>
              <a:t>-критерий для зависимых выборок (если сравниваются две переменные на одном и том же множестве наблюдений).</a:t>
            </a:r>
          </a:p>
          <a:p>
            <a:pPr algn="just" eaLnBrk="1" hangingPunct="1">
              <a:lnSpc>
                <a:spcPct val="80000"/>
              </a:lnSpc>
              <a:spcBef>
                <a:spcPct val="0"/>
              </a:spcBef>
              <a:buFontTx/>
              <a:buNone/>
            </a:pPr>
            <a:r>
              <a:rPr lang="ru-RU" sz="2800" dirty="0" smtClean="0"/>
              <a:t>        Основная причина, по которой использование дисперсионного анализа предпочтительнее повторного сравнения двух выборок при разных уровнях факторов с помощью серий t-критерия, заключается в том, что дисперсионный анализ существенно более эффективен и для малых выборок более информативен. Еще одно преимущество дисперсионного анализа по сравнению с </a:t>
            </a:r>
            <a:r>
              <a:rPr lang="en-US" sz="2800" i="1" dirty="0" smtClean="0"/>
              <a:t>t</a:t>
            </a:r>
            <a:r>
              <a:rPr lang="ru-RU" sz="2800" i="1" dirty="0" smtClean="0"/>
              <a:t>-критерием</a:t>
            </a:r>
            <a:r>
              <a:rPr lang="ru-RU" sz="2800" dirty="0" smtClean="0"/>
              <a:t> заключается в том, что он позволяет обнаруживать взаимодействия между факторами и, следовательно, изучать более сложные модели. </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Оформление по умолчанию">
      <a:majorFont>
        <a:latin typeface="Times New Roman"/>
        <a:ea typeface=""/>
        <a:cs typeface=""/>
      </a:majorFont>
      <a:minorFont>
        <a:latin typeface="Times New Roman"/>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Оформление по умолчанию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Оформление по умолчанию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Оформление по умолчанию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План">
  <a:themeElements>
    <a:clrScheme name="План 8">
      <a:dk1>
        <a:srgbClr val="000000"/>
      </a:dk1>
      <a:lt1>
        <a:srgbClr val="FFFFFF"/>
      </a:lt1>
      <a:dk2>
        <a:srgbClr val="8C0039"/>
      </a:dk2>
      <a:lt2>
        <a:srgbClr val="660066"/>
      </a:lt2>
      <a:accent1>
        <a:srgbClr val="C58BF9"/>
      </a:accent1>
      <a:accent2>
        <a:srgbClr val="9966FF"/>
      </a:accent2>
      <a:accent3>
        <a:srgbClr val="FFFFFF"/>
      </a:accent3>
      <a:accent4>
        <a:srgbClr val="000000"/>
      </a:accent4>
      <a:accent5>
        <a:srgbClr val="DFC4FB"/>
      </a:accent5>
      <a:accent6>
        <a:srgbClr val="8A5CE7"/>
      </a:accent6>
      <a:hlink>
        <a:srgbClr val="E4005C"/>
      </a:hlink>
      <a:folHlink>
        <a:srgbClr val="C36C03"/>
      </a:folHlink>
    </a:clrScheme>
    <a:fontScheme name="План">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План 1">
        <a:dk1>
          <a:srgbClr val="777777"/>
        </a:dk1>
        <a:lt1>
          <a:srgbClr val="FFFFFF"/>
        </a:lt1>
        <a:dk2>
          <a:srgbClr val="333333"/>
        </a:dk2>
        <a:lt2>
          <a:srgbClr val="FFF4C3"/>
        </a:lt2>
        <a:accent1>
          <a:srgbClr val="C892FA"/>
        </a:accent1>
        <a:accent2>
          <a:srgbClr val="9966FF"/>
        </a:accent2>
        <a:accent3>
          <a:srgbClr val="ADADAD"/>
        </a:accent3>
        <a:accent4>
          <a:srgbClr val="DADADA"/>
        </a:accent4>
        <a:accent5>
          <a:srgbClr val="E0C7FC"/>
        </a:accent5>
        <a:accent6>
          <a:srgbClr val="8A5CE7"/>
        </a:accent6>
        <a:hlink>
          <a:srgbClr val="E4005C"/>
        </a:hlink>
        <a:folHlink>
          <a:srgbClr val="DC7A04"/>
        </a:folHlink>
      </a:clrScheme>
      <a:clrMap bg1="dk2" tx1="lt1" bg2="dk1" tx2="lt2" accent1="accent1" accent2="accent2" accent3="accent3" accent4="accent4" accent5="accent5" accent6="accent6" hlink="hlink" folHlink="folHlink"/>
    </a:extraClrScheme>
    <a:extraClrScheme>
      <a:clrScheme name="План 2">
        <a:dk1>
          <a:srgbClr val="1C1C1C"/>
        </a:dk1>
        <a:lt1>
          <a:srgbClr val="FFFFFF"/>
        </a:lt1>
        <a:dk2>
          <a:srgbClr val="5F5F5F"/>
        </a:dk2>
        <a:lt2>
          <a:srgbClr val="FFFFCC"/>
        </a:lt2>
        <a:accent1>
          <a:srgbClr val="4A5B64"/>
        </a:accent1>
        <a:accent2>
          <a:srgbClr val="AF9387"/>
        </a:accent2>
        <a:accent3>
          <a:srgbClr val="B6B6B6"/>
        </a:accent3>
        <a:accent4>
          <a:srgbClr val="DADADA"/>
        </a:accent4>
        <a:accent5>
          <a:srgbClr val="B1B5B8"/>
        </a:accent5>
        <a:accent6>
          <a:srgbClr val="9E857A"/>
        </a:accent6>
        <a:hlink>
          <a:srgbClr val="F3C43F"/>
        </a:hlink>
        <a:folHlink>
          <a:srgbClr val="66CCFF"/>
        </a:folHlink>
      </a:clrScheme>
      <a:clrMap bg1="dk2" tx1="lt1" bg2="dk1" tx2="lt2" accent1="accent1" accent2="accent2" accent3="accent3" accent4="accent4" accent5="accent5" accent6="accent6" hlink="hlink" folHlink="folHlink"/>
    </a:extraClrScheme>
    <a:extraClrScheme>
      <a:clrScheme name="План 3">
        <a:dk1>
          <a:srgbClr val="4D4D4D"/>
        </a:dk1>
        <a:lt1>
          <a:srgbClr val="FFFFFF"/>
        </a:lt1>
        <a:dk2>
          <a:srgbClr val="666699"/>
        </a:dk2>
        <a:lt2>
          <a:srgbClr val="FFFFCC"/>
        </a:lt2>
        <a:accent1>
          <a:srgbClr val="8D8DB3"/>
        </a:accent1>
        <a:accent2>
          <a:srgbClr val="7A25D7"/>
        </a:accent2>
        <a:accent3>
          <a:srgbClr val="B8B8CA"/>
        </a:accent3>
        <a:accent4>
          <a:srgbClr val="DADADA"/>
        </a:accent4>
        <a:accent5>
          <a:srgbClr val="C5C5D6"/>
        </a:accent5>
        <a:accent6>
          <a:srgbClr val="6E20C3"/>
        </a:accent6>
        <a:hlink>
          <a:srgbClr val="66CCFF"/>
        </a:hlink>
        <a:folHlink>
          <a:srgbClr val="3333CC"/>
        </a:folHlink>
      </a:clrScheme>
      <a:clrMap bg1="dk2" tx1="lt1" bg2="dk1" tx2="lt2" accent1="accent1" accent2="accent2" accent3="accent3" accent4="accent4" accent5="accent5" accent6="accent6" hlink="hlink" folHlink="folHlink"/>
    </a:extraClrScheme>
    <a:extraClrScheme>
      <a:clrScheme name="План 4">
        <a:dk1>
          <a:srgbClr val="10187C"/>
        </a:dk1>
        <a:lt1>
          <a:srgbClr val="F8F8F8"/>
        </a:lt1>
        <a:dk2>
          <a:srgbClr val="538DC7"/>
        </a:dk2>
        <a:lt2>
          <a:srgbClr val="CCECFF"/>
        </a:lt2>
        <a:accent1>
          <a:srgbClr val="879EC7"/>
        </a:accent1>
        <a:accent2>
          <a:srgbClr val="461B8B"/>
        </a:accent2>
        <a:accent3>
          <a:srgbClr val="B3C5E0"/>
        </a:accent3>
        <a:accent4>
          <a:srgbClr val="D4D4D4"/>
        </a:accent4>
        <a:accent5>
          <a:srgbClr val="C3CCE0"/>
        </a:accent5>
        <a:accent6>
          <a:srgbClr val="3F177D"/>
        </a:accent6>
        <a:hlink>
          <a:srgbClr val="0000FF"/>
        </a:hlink>
        <a:folHlink>
          <a:srgbClr val="008000"/>
        </a:folHlink>
      </a:clrScheme>
      <a:clrMap bg1="dk2" tx1="lt1" bg2="dk1" tx2="lt2" accent1="accent1" accent2="accent2" accent3="accent3" accent4="accent4" accent5="accent5" accent6="accent6" hlink="hlink" folHlink="folHlink"/>
    </a:extraClrScheme>
    <a:extraClrScheme>
      <a:clrScheme name="План 5">
        <a:dk1>
          <a:srgbClr val="002F2E"/>
        </a:dk1>
        <a:lt1>
          <a:srgbClr val="FFFFFF"/>
        </a:lt1>
        <a:dk2>
          <a:srgbClr val="008080"/>
        </a:dk2>
        <a:lt2>
          <a:srgbClr val="FFFFCC"/>
        </a:lt2>
        <a:accent1>
          <a:srgbClr val="0E6A52"/>
        </a:accent1>
        <a:accent2>
          <a:srgbClr val="3553A7"/>
        </a:accent2>
        <a:accent3>
          <a:srgbClr val="AAC0C0"/>
        </a:accent3>
        <a:accent4>
          <a:srgbClr val="DADADA"/>
        </a:accent4>
        <a:accent5>
          <a:srgbClr val="AAB9B3"/>
        </a:accent5>
        <a:accent6>
          <a:srgbClr val="2F4A97"/>
        </a:accent6>
        <a:hlink>
          <a:srgbClr val="1ACE9F"/>
        </a:hlink>
        <a:folHlink>
          <a:srgbClr val="B5B5FF"/>
        </a:folHlink>
      </a:clrScheme>
      <a:clrMap bg1="dk2" tx1="lt1" bg2="dk1" tx2="lt2" accent1="accent1" accent2="accent2" accent3="accent3" accent4="accent4" accent5="accent5" accent6="accent6" hlink="hlink" folHlink="folHlink"/>
    </a:extraClrScheme>
    <a:extraClrScheme>
      <a:clrScheme name="План 6">
        <a:dk1>
          <a:srgbClr val="000000"/>
        </a:dk1>
        <a:lt1>
          <a:srgbClr val="E3FFFF"/>
        </a:lt1>
        <a:dk2>
          <a:srgbClr val="4400A8"/>
        </a:dk2>
        <a:lt2>
          <a:srgbClr val="005452"/>
        </a:lt2>
        <a:accent1>
          <a:srgbClr val="92CAC9"/>
        </a:accent1>
        <a:accent2>
          <a:srgbClr val="009999"/>
        </a:accent2>
        <a:accent3>
          <a:srgbClr val="EFFFFF"/>
        </a:accent3>
        <a:accent4>
          <a:srgbClr val="000000"/>
        </a:accent4>
        <a:accent5>
          <a:srgbClr val="C7E1E1"/>
        </a:accent5>
        <a:accent6>
          <a:srgbClr val="008A8A"/>
        </a:accent6>
        <a:hlink>
          <a:srgbClr val="187C16"/>
        </a:hlink>
        <a:folHlink>
          <a:srgbClr val="6600FF"/>
        </a:folHlink>
      </a:clrScheme>
      <a:clrMap bg1="lt1" tx1="dk1" bg2="lt2" tx2="dk2" accent1="accent1" accent2="accent2" accent3="accent3" accent4="accent4" accent5="accent5" accent6="accent6" hlink="hlink" folHlink="folHlink"/>
    </a:extraClrScheme>
    <a:extraClrScheme>
      <a:clrScheme name="План 7">
        <a:dk1>
          <a:srgbClr val="000000"/>
        </a:dk1>
        <a:lt1>
          <a:srgbClr val="CCFF99"/>
        </a:lt1>
        <a:dk2>
          <a:srgbClr val="CC99FF"/>
        </a:dk2>
        <a:lt2>
          <a:srgbClr val="1B3600"/>
        </a:lt2>
        <a:accent1>
          <a:srgbClr val="009900"/>
        </a:accent1>
        <a:accent2>
          <a:srgbClr val="B7CA02"/>
        </a:accent2>
        <a:accent3>
          <a:srgbClr val="E2FFCA"/>
        </a:accent3>
        <a:accent4>
          <a:srgbClr val="000000"/>
        </a:accent4>
        <a:accent5>
          <a:srgbClr val="AACAAA"/>
        </a:accent5>
        <a:accent6>
          <a:srgbClr val="A6B702"/>
        </a:accent6>
        <a:hlink>
          <a:srgbClr val="FFCC00"/>
        </a:hlink>
        <a:folHlink>
          <a:srgbClr val="FF9900"/>
        </a:folHlink>
      </a:clrScheme>
      <a:clrMap bg1="lt1" tx1="dk1" bg2="lt2" tx2="dk2" accent1="accent1" accent2="accent2" accent3="accent3" accent4="accent4" accent5="accent5" accent6="accent6" hlink="hlink" folHlink="folHlink"/>
    </a:extraClrScheme>
    <a:extraClrScheme>
      <a:clrScheme name="План 8">
        <a:dk1>
          <a:srgbClr val="000000"/>
        </a:dk1>
        <a:lt1>
          <a:srgbClr val="FFFFFF"/>
        </a:lt1>
        <a:dk2>
          <a:srgbClr val="8C0039"/>
        </a:dk2>
        <a:lt2>
          <a:srgbClr val="660066"/>
        </a:lt2>
        <a:accent1>
          <a:srgbClr val="C58BF9"/>
        </a:accent1>
        <a:accent2>
          <a:srgbClr val="9966FF"/>
        </a:accent2>
        <a:accent3>
          <a:srgbClr val="FFFFFF"/>
        </a:accent3>
        <a:accent4>
          <a:srgbClr val="000000"/>
        </a:accent4>
        <a:accent5>
          <a:srgbClr val="DFC4FB"/>
        </a:accent5>
        <a:accent6>
          <a:srgbClr val="8A5CE7"/>
        </a:accent6>
        <a:hlink>
          <a:srgbClr val="E4005C"/>
        </a:hlink>
        <a:folHlink>
          <a:srgbClr val="C36C03"/>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Салют">
  <a:themeElements>
    <a:clrScheme name="Салют 1">
      <a:dk1>
        <a:srgbClr val="AF273E"/>
      </a:dk1>
      <a:lt1>
        <a:srgbClr val="FFCC00"/>
      </a:lt1>
      <a:dk2>
        <a:srgbClr val="000000"/>
      </a:dk2>
      <a:lt2>
        <a:srgbClr val="FFFFFF"/>
      </a:lt2>
      <a:accent1>
        <a:srgbClr val="FF8B17"/>
      </a:accent1>
      <a:accent2>
        <a:srgbClr val="FFE103"/>
      </a:accent2>
      <a:accent3>
        <a:srgbClr val="AAAAAA"/>
      </a:accent3>
      <a:accent4>
        <a:srgbClr val="DAAE00"/>
      </a:accent4>
      <a:accent5>
        <a:srgbClr val="FFC4AB"/>
      </a:accent5>
      <a:accent6>
        <a:srgbClr val="E7CC02"/>
      </a:accent6>
      <a:hlink>
        <a:srgbClr val="FF3399"/>
      </a:hlink>
      <a:folHlink>
        <a:srgbClr val="FE1F08"/>
      </a:folHlink>
    </a:clrScheme>
    <a:fontScheme name="Салют">
      <a:majorFont>
        <a:latin typeface="Arial Black"/>
        <a:ea typeface=""/>
        <a:cs typeface=""/>
      </a:majorFont>
      <a:minorFont>
        <a:latin typeface="Arial Black"/>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Салют 1">
        <a:dk1>
          <a:srgbClr val="AF273E"/>
        </a:dk1>
        <a:lt1>
          <a:srgbClr val="FFCC00"/>
        </a:lt1>
        <a:dk2>
          <a:srgbClr val="000000"/>
        </a:dk2>
        <a:lt2>
          <a:srgbClr val="FFFFFF"/>
        </a:lt2>
        <a:accent1>
          <a:srgbClr val="FF8B17"/>
        </a:accent1>
        <a:accent2>
          <a:srgbClr val="FFE103"/>
        </a:accent2>
        <a:accent3>
          <a:srgbClr val="AAAAAA"/>
        </a:accent3>
        <a:accent4>
          <a:srgbClr val="DAAE00"/>
        </a:accent4>
        <a:accent5>
          <a:srgbClr val="FFC4AB"/>
        </a:accent5>
        <a:accent6>
          <a:srgbClr val="E7CC02"/>
        </a:accent6>
        <a:hlink>
          <a:srgbClr val="FF3399"/>
        </a:hlink>
        <a:folHlink>
          <a:srgbClr val="FE1F08"/>
        </a:folHlink>
      </a:clrScheme>
      <a:clrMap bg1="dk2" tx1="lt1" bg2="dk1" tx2="lt2" accent1="accent1" accent2="accent2" accent3="accent3" accent4="accent4" accent5="accent5" accent6="accent6" hlink="hlink" folHlink="folHlink"/>
    </a:extraClrScheme>
    <a:extraClrScheme>
      <a:clrScheme name="Салют 2">
        <a:dk1>
          <a:srgbClr val="0000A4"/>
        </a:dk1>
        <a:lt1>
          <a:srgbClr val="CCFFFF"/>
        </a:lt1>
        <a:dk2>
          <a:srgbClr val="000066"/>
        </a:dk2>
        <a:lt2>
          <a:srgbClr val="00FFFF"/>
        </a:lt2>
        <a:accent1>
          <a:srgbClr val="51B2E3"/>
        </a:accent1>
        <a:accent2>
          <a:srgbClr val="04E8AC"/>
        </a:accent2>
        <a:accent3>
          <a:srgbClr val="AAAAB8"/>
        </a:accent3>
        <a:accent4>
          <a:srgbClr val="AEDADA"/>
        </a:accent4>
        <a:accent5>
          <a:srgbClr val="B3D5EF"/>
        </a:accent5>
        <a:accent6>
          <a:srgbClr val="03D29B"/>
        </a:accent6>
        <a:hlink>
          <a:srgbClr val="FF3399"/>
        </a:hlink>
        <a:folHlink>
          <a:srgbClr val="8F5FD5"/>
        </a:folHlink>
      </a:clrScheme>
      <a:clrMap bg1="dk2" tx1="lt1" bg2="dk1" tx2="lt2" accent1="accent1" accent2="accent2" accent3="accent3" accent4="accent4" accent5="accent5" accent6="accent6" hlink="hlink" folHlink="folHlink"/>
    </a:extraClrScheme>
    <a:extraClrScheme>
      <a:clrScheme name="Салют 3">
        <a:dk1>
          <a:srgbClr val="9F237F"/>
        </a:dk1>
        <a:lt1>
          <a:srgbClr val="FFCC00"/>
        </a:lt1>
        <a:dk2>
          <a:srgbClr val="000000"/>
        </a:dk2>
        <a:lt2>
          <a:srgbClr val="FFFFFF"/>
        </a:lt2>
        <a:accent1>
          <a:srgbClr val="39A6DD"/>
        </a:accent1>
        <a:accent2>
          <a:srgbClr val="FF03E7"/>
        </a:accent2>
        <a:accent3>
          <a:srgbClr val="AAAAAA"/>
        </a:accent3>
        <a:accent4>
          <a:srgbClr val="DAAE00"/>
        </a:accent4>
        <a:accent5>
          <a:srgbClr val="AED0EB"/>
        </a:accent5>
        <a:accent6>
          <a:srgbClr val="E702D1"/>
        </a:accent6>
        <a:hlink>
          <a:srgbClr val="FF3399"/>
        </a:hlink>
        <a:folHlink>
          <a:srgbClr val="753BCB"/>
        </a:folHlink>
      </a:clrScheme>
      <a:clrMap bg1="dk2" tx1="lt1" bg2="dk1" tx2="lt2" accent1="accent1" accent2="accent2" accent3="accent3" accent4="accent4" accent5="accent5" accent6="accent6" hlink="hlink" folHlink="folHlink"/>
    </a:extraClrScheme>
    <a:extraClrScheme>
      <a:clrScheme name="Салют 4">
        <a:dk1>
          <a:srgbClr val="00603B"/>
        </a:dk1>
        <a:lt1>
          <a:srgbClr val="FFCC00"/>
        </a:lt1>
        <a:dk2>
          <a:srgbClr val="000000"/>
        </a:dk2>
        <a:lt2>
          <a:srgbClr val="FFFFFF"/>
        </a:lt2>
        <a:accent1>
          <a:srgbClr val="39A6DD"/>
        </a:accent1>
        <a:accent2>
          <a:srgbClr val="07FB18"/>
        </a:accent2>
        <a:accent3>
          <a:srgbClr val="AAAAAA"/>
        </a:accent3>
        <a:accent4>
          <a:srgbClr val="DAAE00"/>
        </a:accent4>
        <a:accent5>
          <a:srgbClr val="AED0EB"/>
        </a:accent5>
        <a:accent6>
          <a:srgbClr val="06E315"/>
        </a:accent6>
        <a:hlink>
          <a:srgbClr val="FF3399"/>
        </a:hlink>
        <a:folHlink>
          <a:srgbClr val="753BCB"/>
        </a:folHlink>
      </a:clrScheme>
      <a:clrMap bg1="dk2" tx1="lt1" bg2="dk1" tx2="lt2" accent1="accent1" accent2="accent2" accent3="accent3" accent4="accent4" accent5="accent5" accent6="accent6" hlink="hlink" folHlink="folHlink"/>
    </a:extraClrScheme>
    <a:extraClrScheme>
      <a:clrScheme name="Салют 5">
        <a:dk1>
          <a:srgbClr val="FF6600"/>
        </a:dk1>
        <a:lt1>
          <a:srgbClr val="FFFFFF"/>
        </a:lt1>
        <a:dk2>
          <a:srgbClr val="003366"/>
        </a:dk2>
        <a:lt2>
          <a:srgbClr val="FFFFFF"/>
        </a:lt2>
        <a:accent1>
          <a:srgbClr val="FF99FF"/>
        </a:accent1>
        <a:accent2>
          <a:srgbClr val="FFFF99"/>
        </a:accent2>
        <a:accent3>
          <a:srgbClr val="AAADB8"/>
        </a:accent3>
        <a:accent4>
          <a:srgbClr val="DADADA"/>
        </a:accent4>
        <a:accent5>
          <a:srgbClr val="FFCAFF"/>
        </a:accent5>
        <a:accent6>
          <a:srgbClr val="E7E78A"/>
        </a:accent6>
        <a:hlink>
          <a:srgbClr val="FF3399"/>
        </a:hlink>
        <a:folHlink>
          <a:srgbClr val="FF9966"/>
        </a:folHlink>
      </a:clrScheme>
      <a:clrMap bg1="dk2" tx1="lt1" bg2="dk1" tx2="lt2" accent1="accent1" accent2="accent2" accent3="accent3" accent4="accent4" accent5="accent5" accent6="accent6" hlink="hlink" folHlink="folHlink"/>
    </a:extraClrScheme>
    <a:extraClrScheme>
      <a:clrScheme name="Салют 6">
        <a:dk1>
          <a:srgbClr val="000000"/>
        </a:dk1>
        <a:lt1>
          <a:srgbClr val="FFFFFF"/>
        </a:lt1>
        <a:dk2>
          <a:srgbClr val="993366"/>
        </a:dk2>
        <a:lt2>
          <a:srgbClr val="CCFFFF"/>
        </a:lt2>
        <a:accent1>
          <a:srgbClr val="CCECFF"/>
        </a:accent1>
        <a:accent2>
          <a:srgbClr val="FFFF99"/>
        </a:accent2>
        <a:accent3>
          <a:srgbClr val="FFFFFF"/>
        </a:accent3>
        <a:accent4>
          <a:srgbClr val="000000"/>
        </a:accent4>
        <a:accent5>
          <a:srgbClr val="E2F4FF"/>
        </a:accent5>
        <a:accent6>
          <a:srgbClr val="E7E78A"/>
        </a:accent6>
        <a:hlink>
          <a:srgbClr val="FFCCFF"/>
        </a:hlink>
        <a:folHlink>
          <a:srgbClr val="FFCCC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438</TotalTime>
  <Words>2881</Words>
  <Application>Microsoft Office PowerPoint</Application>
  <PresentationFormat>Экран (4:3)</PresentationFormat>
  <Paragraphs>183</Paragraphs>
  <Slides>37</Slides>
  <Notes>0</Notes>
  <HiddenSlides>0</HiddenSlides>
  <MMClips>0</MMClips>
  <ScaleCrop>false</ScaleCrop>
  <HeadingPairs>
    <vt:vector size="6" baseType="variant">
      <vt:variant>
        <vt:lpstr>Тема</vt:lpstr>
      </vt:variant>
      <vt:variant>
        <vt:i4>3</vt:i4>
      </vt:variant>
      <vt:variant>
        <vt:lpstr>Внедренные серверы OLE</vt:lpstr>
      </vt:variant>
      <vt:variant>
        <vt:i4>3</vt:i4>
      </vt:variant>
      <vt:variant>
        <vt:lpstr>Заголовки слайдов</vt:lpstr>
      </vt:variant>
      <vt:variant>
        <vt:i4>37</vt:i4>
      </vt:variant>
    </vt:vector>
  </HeadingPairs>
  <TitlesOfParts>
    <vt:vector size="43" baseType="lpstr">
      <vt:lpstr>Оформление по умолчанию</vt:lpstr>
      <vt:lpstr>План</vt:lpstr>
      <vt:lpstr>Салют</vt:lpstr>
      <vt:lpstr>Формула</vt:lpstr>
      <vt:lpstr>Graph</vt:lpstr>
      <vt:lpstr>Spreadsheet</vt:lpstr>
      <vt:lpstr>Лекция 9</vt:lpstr>
      <vt:lpstr>Дисперсионный анализ.</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Описание процедуры Factorial ANOVA .</vt:lpstr>
      <vt:lpstr>Слайд 15</vt:lpstr>
      <vt:lpstr>Слайд 16</vt:lpstr>
      <vt:lpstr>Слайд 17</vt:lpstr>
      <vt:lpstr>Слайд 18</vt:lpstr>
      <vt:lpstr>Слайд 19</vt:lpstr>
      <vt:lpstr>Слайд 20</vt:lpstr>
      <vt:lpstr>Слайд 21</vt:lpstr>
      <vt:lpstr>Слайд 22</vt:lpstr>
      <vt:lpstr>Слайд 23</vt:lpstr>
      <vt:lpstr>Слайд 24</vt:lpstr>
      <vt:lpstr>Слайд 25</vt:lpstr>
      <vt:lpstr>Слайд 26</vt:lpstr>
      <vt:lpstr>Слайд 27</vt:lpstr>
      <vt:lpstr>Слайд 28</vt:lpstr>
      <vt:lpstr>Слайд 29</vt:lpstr>
      <vt:lpstr>Слайд 30</vt:lpstr>
      <vt:lpstr>Слайд 31</vt:lpstr>
      <vt:lpstr>Слайд 32</vt:lpstr>
      <vt:lpstr>Слайд 33</vt:lpstr>
      <vt:lpstr>Слайд 34</vt:lpstr>
      <vt:lpstr>Слайд 35</vt:lpstr>
      <vt:lpstr>Слайд 36</vt:lpstr>
      <vt:lpstr>Слайд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Khaliphyan</dc:creator>
  <cp:lastModifiedBy>Khaliphyan</cp:lastModifiedBy>
  <cp:revision>30</cp:revision>
  <dcterms:created xsi:type="dcterms:W3CDTF">1601-01-01T00:00:00Z</dcterms:created>
  <dcterms:modified xsi:type="dcterms:W3CDTF">2022-10-18T08:00:13Z</dcterms:modified>
</cp:coreProperties>
</file>