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82" d="100"/>
          <a:sy n="82" d="100"/>
        </p:scale>
        <p:origin x="8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22/04/2023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22/04/2023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22/04/2023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22/04/2023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22/04/2023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22/04/2023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22/04/2023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22/04/2023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22/04/2023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22/04/2023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22/04/2023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22/04/2023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irlinequality.com/airline-reviews/british-airways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British Airways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Word Cloud Analysis on reviews collected from </a:t>
            </a:r>
            <a:r>
              <a:rPr lang="en-US" dirty="0">
                <a:hlinkClick r:id="rId2"/>
              </a:rPr>
              <a:t>British Airways Customer Reviews - SKYTRAX (airlinequality.com)</a:t>
            </a:r>
            <a:r>
              <a:rPr lang="en-US" dirty="0"/>
              <a:t> using web scrapping in Python.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Word Cloud on customer Reviews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C4C2CE1-9555-EAB4-A5A7-38C2EB2B6D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611" y="1477107"/>
            <a:ext cx="8606327" cy="4303164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FF5A453-7E97-833D-70A0-182DA659A43D}"/>
              </a:ext>
            </a:extLst>
          </p:cNvPr>
          <p:cNvSpPr txBox="1"/>
          <p:nvPr/>
        </p:nvSpPr>
        <p:spPr>
          <a:xfrm>
            <a:off x="838200" y="5838886"/>
            <a:ext cx="79737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Conclusion: </a:t>
            </a:r>
          </a:p>
          <a:p>
            <a:r>
              <a:rPr lang="en-IN" dirty="0"/>
              <a:t>Positive words: good, comfortable, well, better, great, service, friendly, offered, etc.</a:t>
            </a:r>
          </a:p>
          <a:p>
            <a:r>
              <a:rPr lang="en-IN" dirty="0"/>
              <a:t>Negative words: delay, delayed, cancelled,  poor, refund, never, etc.</a:t>
            </a:r>
          </a:p>
        </p:txBody>
      </p:sp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71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British Airways</vt:lpstr>
      <vt:lpstr>Word Cloud on customer Reviews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Nikita Dhandhukia</cp:lastModifiedBy>
  <cp:revision>2</cp:revision>
  <dcterms:created xsi:type="dcterms:W3CDTF">2022-12-06T11:13:27Z</dcterms:created>
  <dcterms:modified xsi:type="dcterms:W3CDTF">2023-04-22T12:25:01Z</dcterms:modified>
</cp:coreProperties>
</file>