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8"/>
  </p:notesMasterIdLst>
  <p:handoutMasterIdLst>
    <p:handoutMasterId r:id="rId9"/>
  </p:handoutMasterIdLst>
  <p:sldIdLst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80"/>
    <a:srgbClr val="051725"/>
    <a:srgbClr val="5C2983"/>
    <a:srgbClr val="1A919A"/>
    <a:srgbClr val="5D2884"/>
    <a:srgbClr val="C39F5F"/>
    <a:srgbClr val="D8A21A"/>
    <a:srgbClr val="92A8B4"/>
    <a:srgbClr val="F2F2F2"/>
    <a:srgbClr val="18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72C04-2573-42E1-9DF1-1ADB055F2E4F}" v="32" dt="2020-01-23T14:34:45.400"/>
    <p1510:client id="{33BC34D7-2A37-441A-B03E-94B4F6178169}" v="3" dt="2020-01-23T14:48:26.664"/>
    <p1510:client id="{53628B48-CA35-4962-9A27-EB86A5BEDC93}" v="2" dt="2020-01-23T14:30:33.741"/>
    <p1510:client id="{56B69AEA-03A6-667C-9D2A-626028BDC2CE}" v="26" dt="2020-01-23T14:38:31.040"/>
    <p1510:client id="{EE3BD3E1-151C-4DBD-AF85-9574AE945EE6}" v="14" dt="2020-01-23T14:41:30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4"/>
    <p:restoredTop sz="94645"/>
  </p:normalViewPr>
  <p:slideViewPr>
    <p:cSldViewPr snapToGrid="0">
      <p:cViewPr varScale="1">
        <p:scale>
          <a:sx n="128" d="100"/>
          <a:sy n="128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1CAEB-AA76-4893-B2FF-8D9B6D210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8ED7-A8CC-437A-B26F-7EA45E41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3C5A2-7F82-40B5-B1A0-384AF1A6DF2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E7C6-20DA-45C4-BBA5-213547F7E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8066C-8D40-4ADD-BF60-3D5A4C25B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5FF6-A02D-4B8B-8E31-2CEA8B5D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563A-8BB0-42A1-B52C-FFD092FC2B7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4159-385F-445F-9C25-C51DEC0D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84159-385F-445F-9C25-C51DEC0D58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5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2" y="4888521"/>
            <a:ext cx="4882286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1407367"/>
            <a:ext cx="3137778" cy="17216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4646180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1" y="5319504"/>
            <a:ext cx="4882285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7E8F71-3A71-4597-9B2B-2E7C6808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3517143"/>
            <a:ext cx="7010027" cy="41512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Title</a:t>
            </a:r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309CB1-38A8-45C9-897D-079119D04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0" y="4074451"/>
            <a:ext cx="7010026" cy="35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Sub Title</a:t>
            </a:r>
            <a:endParaRPr lang="en-GB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7C3E452-9F2C-4924-A4D5-C0442FBD3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6875362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D418F-075D-4ED8-B055-9516142F43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18C776-DFEB-4F28-ACB8-C65EC7A0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B0383-11DF-40B0-9456-7E6B30DF316D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04806A9-9795-4CE4-BFC3-396300565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4CC6CF-D9A8-4785-99BE-0764FA26B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050" y="2932400"/>
            <a:ext cx="7068641" cy="495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Thank You Message or Parting Comments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1" y="3789925"/>
            <a:ext cx="509916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920565"/>
            <a:ext cx="2590648" cy="14214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3554163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2" y="4220908"/>
            <a:ext cx="5099162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C1D8FD-4941-480E-BA09-15F2A99C7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4651891"/>
            <a:ext cx="5099161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85BAD6-D9A8-484A-98D1-75092D2E69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1" y="5082874"/>
            <a:ext cx="509916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Phone No.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D4DBE863-BA53-4E20-A31D-29E1FF4B8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39874"/>
            <a:ext cx="9407577" cy="472202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8205AB0-A80C-4704-A2F5-C64C4EC4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41311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DD664A-76D9-4F2F-8953-0BA724057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732" y="1544737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DA531-E90F-4D0A-9DA8-9C8FFD7E4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6FF2-CDED-45CE-A8E7-EAA4677F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FB9C-7062-4A12-88B8-C353836CCF2A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08237F8-0252-47DD-96BA-431DCB8D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0D117-BAEF-42F9-BF53-78CC71DBA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8828ED-9F96-4012-B67E-35C2B36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7FD4B-364B-4D1A-9EBF-026DC97A9238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090CC-489C-4C05-BABC-30D60BBA9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9DD512-EAE5-452E-8E13-9AFA458E1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47B13D-CDAE-465F-ABF5-53EDE78C4A05}"/>
              </a:ext>
            </a:extLst>
          </p:cNvPr>
          <p:cNvSpPr/>
          <p:nvPr userDrawn="1"/>
        </p:nvSpPr>
        <p:spPr>
          <a:xfrm>
            <a:off x="2914166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9552-7788-437A-8A07-4138AAAE3831}"/>
              </a:ext>
            </a:extLst>
          </p:cNvPr>
          <p:cNvSpPr/>
          <p:nvPr userDrawn="1"/>
        </p:nvSpPr>
        <p:spPr>
          <a:xfrm>
            <a:off x="5512428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1C55B-9808-4B0C-A3AB-24D0512D74AD}"/>
              </a:ext>
            </a:extLst>
          </p:cNvPr>
          <p:cNvSpPr/>
          <p:nvPr userDrawn="1"/>
        </p:nvSpPr>
        <p:spPr>
          <a:xfrm>
            <a:off x="8110690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2ADCA5-5264-428E-862F-52E0021BF9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5453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E399A6-F8F1-4D07-994B-344ECD04E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3716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1C3F86-748D-4C56-9225-41F870825D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982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85FEE7-F951-44DB-A1D1-AB23F4B3B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5453" y="1879698"/>
            <a:ext cx="7341093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849D0E7-897B-4CE5-BDA2-CC96031E7A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06615" y="2933295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7100075E-76A2-4DF7-A024-BD5656094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01137" y="2931084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F59B4AAE-F3AE-4433-8EBC-AD07418335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9400" y="2939157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93C1505A-C1BE-4A5B-812D-722646C1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4FCD3AD-85E0-45AB-8168-0C9C0C8C3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CEF-A5F4-4715-BBBA-59A9005AC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F10253-AD7C-4E03-A749-FA94C6E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9C0A1-BEA6-485A-843F-3848ABECC60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69A8E71-8613-4F96-B87A-49EEF10FA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314A15B-D3BF-4498-A2F8-23F638890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0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7A3E2C8-FD45-4E18-BD6F-AF523E39B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C3451"/>
            </a:gs>
            <a:gs pos="100000">
              <a:srgbClr val="18648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D628E-A40F-4BA5-B98F-03B1CE28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11" r:id="rId2"/>
    <p:sldLayoutId id="2147483721" r:id="rId3"/>
    <p:sldLayoutId id="2147483704" r:id="rId4"/>
    <p:sldLayoutId id="2147483720" r:id="rId5"/>
    <p:sldLayoutId id="2147483735" r:id="rId6"/>
    <p:sldLayoutId id="2147483713" r:id="rId7"/>
    <p:sldLayoutId id="2147483734" r:id="rId8"/>
    <p:sldLayoutId id="2147483718" r:id="rId9"/>
    <p:sldLayoutId id="2147483716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10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94;p100">
            <a:extLst>
              <a:ext uri="{FF2B5EF4-FFF2-40B4-BE49-F238E27FC236}">
                <a16:creationId xmlns:a16="http://schemas.microsoft.com/office/drawing/2014/main" id="{11BAE4BE-3D10-7D4B-B735-0F5C2D645286}"/>
              </a:ext>
            </a:extLst>
          </p:cNvPr>
          <p:cNvSpPr/>
          <p:nvPr/>
        </p:nvSpPr>
        <p:spPr>
          <a:xfrm>
            <a:off x="726395" y="2255088"/>
            <a:ext cx="2420619" cy="3494358"/>
          </a:xfrm>
          <a:prstGeom prst="rect">
            <a:avLst/>
          </a:prstGeom>
          <a:solidFill>
            <a:srgbClr val="165E7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108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95;p100">
            <a:extLst>
              <a:ext uri="{FF2B5EF4-FFF2-40B4-BE49-F238E27FC236}">
                <a16:creationId xmlns:a16="http://schemas.microsoft.com/office/drawing/2014/main" id="{C8C35952-4C63-2C4C-8822-460164B8AD40}"/>
              </a:ext>
            </a:extLst>
          </p:cNvPr>
          <p:cNvSpPr/>
          <p:nvPr/>
        </p:nvSpPr>
        <p:spPr>
          <a:xfrm>
            <a:off x="728999" y="1277655"/>
            <a:ext cx="2419200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96;p100">
            <a:extLst>
              <a:ext uri="{FF2B5EF4-FFF2-40B4-BE49-F238E27FC236}">
                <a16:creationId xmlns:a16="http://schemas.microsoft.com/office/drawing/2014/main" id="{743090E4-EAAE-4349-A2D7-11B181D3AAB7}"/>
              </a:ext>
            </a:extLst>
          </p:cNvPr>
          <p:cNvSpPr/>
          <p:nvPr/>
        </p:nvSpPr>
        <p:spPr>
          <a:xfrm rot="5400000">
            <a:off x="1860021" y="2136381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97;p100">
            <a:extLst>
              <a:ext uri="{FF2B5EF4-FFF2-40B4-BE49-F238E27FC236}">
                <a16:creationId xmlns:a16="http://schemas.microsoft.com/office/drawing/2014/main" id="{DD2AE84D-B7CD-D94B-9AC3-4D5AF443992B}"/>
              </a:ext>
            </a:extLst>
          </p:cNvPr>
          <p:cNvSpPr/>
          <p:nvPr/>
        </p:nvSpPr>
        <p:spPr>
          <a:xfrm>
            <a:off x="3499258" y="2255088"/>
            <a:ext cx="2420619" cy="3494358"/>
          </a:xfrm>
          <a:prstGeom prst="rect">
            <a:avLst/>
          </a:prstGeom>
          <a:solidFill>
            <a:srgbClr val="165E7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108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98;p100">
            <a:extLst>
              <a:ext uri="{FF2B5EF4-FFF2-40B4-BE49-F238E27FC236}">
                <a16:creationId xmlns:a16="http://schemas.microsoft.com/office/drawing/2014/main" id="{89940E33-D936-574E-84F9-3D686B27EB0C}"/>
              </a:ext>
            </a:extLst>
          </p:cNvPr>
          <p:cNvSpPr/>
          <p:nvPr/>
        </p:nvSpPr>
        <p:spPr>
          <a:xfrm>
            <a:off x="3501862" y="1277655"/>
            <a:ext cx="2419200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99;p100">
            <a:extLst>
              <a:ext uri="{FF2B5EF4-FFF2-40B4-BE49-F238E27FC236}">
                <a16:creationId xmlns:a16="http://schemas.microsoft.com/office/drawing/2014/main" id="{B9027C62-EBB8-8B46-A5D5-734554953ED0}"/>
              </a:ext>
            </a:extLst>
          </p:cNvPr>
          <p:cNvSpPr/>
          <p:nvPr/>
        </p:nvSpPr>
        <p:spPr>
          <a:xfrm rot="5400000">
            <a:off x="4632884" y="2136381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700;p100">
            <a:extLst>
              <a:ext uri="{FF2B5EF4-FFF2-40B4-BE49-F238E27FC236}">
                <a16:creationId xmlns:a16="http://schemas.microsoft.com/office/drawing/2014/main" id="{21713144-EEE1-1B4C-9395-1CE1B56A65D2}"/>
              </a:ext>
            </a:extLst>
          </p:cNvPr>
          <p:cNvSpPr/>
          <p:nvPr/>
        </p:nvSpPr>
        <p:spPr>
          <a:xfrm>
            <a:off x="6272121" y="2255088"/>
            <a:ext cx="2420619" cy="3494358"/>
          </a:xfrm>
          <a:prstGeom prst="rect">
            <a:avLst/>
          </a:prstGeom>
          <a:solidFill>
            <a:srgbClr val="165E7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108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701;p100">
            <a:extLst>
              <a:ext uri="{FF2B5EF4-FFF2-40B4-BE49-F238E27FC236}">
                <a16:creationId xmlns:a16="http://schemas.microsoft.com/office/drawing/2014/main" id="{CACC6B33-8E11-B74B-A6A9-D802C5297050}"/>
              </a:ext>
            </a:extLst>
          </p:cNvPr>
          <p:cNvSpPr/>
          <p:nvPr/>
        </p:nvSpPr>
        <p:spPr>
          <a:xfrm>
            <a:off x="6274725" y="1277655"/>
            <a:ext cx="2419200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02;p100">
            <a:extLst>
              <a:ext uri="{FF2B5EF4-FFF2-40B4-BE49-F238E27FC236}">
                <a16:creationId xmlns:a16="http://schemas.microsoft.com/office/drawing/2014/main" id="{4055069F-FB15-574B-84DF-0B11DE2DBD10}"/>
              </a:ext>
            </a:extLst>
          </p:cNvPr>
          <p:cNvSpPr/>
          <p:nvPr/>
        </p:nvSpPr>
        <p:spPr>
          <a:xfrm rot="5400000">
            <a:off x="7405747" y="2136381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03;p100">
            <a:extLst>
              <a:ext uri="{FF2B5EF4-FFF2-40B4-BE49-F238E27FC236}">
                <a16:creationId xmlns:a16="http://schemas.microsoft.com/office/drawing/2014/main" id="{3EC2888A-503C-5A47-87B0-9C0FA5DBD34F}"/>
              </a:ext>
            </a:extLst>
          </p:cNvPr>
          <p:cNvSpPr/>
          <p:nvPr/>
        </p:nvSpPr>
        <p:spPr>
          <a:xfrm>
            <a:off x="9044986" y="2255088"/>
            <a:ext cx="2420619" cy="3494358"/>
          </a:xfrm>
          <a:prstGeom prst="rect">
            <a:avLst/>
          </a:prstGeom>
          <a:solidFill>
            <a:srgbClr val="165E7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108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04;p100">
            <a:extLst>
              <a:ext uri="{FF2B5EF4-FFF2-40B4-BE49-F238E27FC236}">
                <a16:creationId xmlns:a16="http://schemas.microsoft.com/office/drawing/2014/main" id="{D97C05DE-6F86-8845-8231-FF5A9569972A}"/>
              </a:ext>
            </a:extLst>
          </p:cNvPr>
          <p:cNvSpPr/>
          <p:nvPr/>
        </p:nvSpPr>
        <p:spPr>
          <a:xfrm>
            <a:off x="9047590" y="1277655"/>
            <a:ext cx="2419200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705;p100">
            <a:extLst>
              <a:ext uri="{FF2B5EF4-FFF2-40B4-BE49-F238E27FC236}">
                <a16:creationId xmlns:a16="http://schemas.microsoft.com/office/drawing/2014/main" id="{4114BB2C-E59A-2A4A-9FBE-E7A01EBD9199}"/>
              </a:ext>
            </a:extLst>
          </p:cNvPr>
          <p:cNvSpPr/>
          <p:nvPr/>
        </p:nvSpPr>
        <p:spPr>
          <a:xfrm rot="5400000">
            <a:off x="10178612" y="2136381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6E1BCF6-81CA-B049-B860-644B89EAD750}"/>
              </a:ext>
            </a:extLst>
          </p:cNvPr>
          <p:cNvSpPr/>
          <p:nvPr/>
        </p:nvSpPr>
        <p:spPr>
          <a:xfrm>
            <a:off x="1373089" y="1877608"/>
            <a:ext cx="112723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accent1"/>
                </a:solidFill>
                <a:latin typeface="+mj-lt"/>
              </a:rPr>
              <a:t>Preparation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0E8DA4A-05EC-AD4C-83B6-57FA5022E6C9}"/>
              </a:ext>
            </a:extLst>
          </p:cNvPr>
          <p:cNvSpPr/>
          <p:nvPr/>
        </p:nvSpPr>
        <p:spPr>
          <a:xfrm>
            <a:off x="7063085" y="1877608"/>
            <a:ext cx="83869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accent1"/>
                </a:solidFill>
                <a:latin typeface="+mj-lt"/>
              </a:rPr>
              <a:t>Analysis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E38D2F-3B4E-BC40-9247-4761A29696D1}"/>
              </a:ext>
            </a:extLst>
          </p:cNvPr>
          <p:cNvSpPr/>
          <p:nvPr/>
        </p:nvSpPr>
        <p:spPr>
          <a:xfrm>
            <a:off x="4223697" y="1877608"/>
            <a:ext cx="97174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accent1"/>
                </a:solidFill>
                <a:latin typeface="+mj-lt"/>
              </a:rPr>
              <a:t>Detection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1DDB2D-9238-8447-9B13-E5E1FF29B292}"/>
              </a:ext>
            </a:extLst>
          </p:cNvPr>
          <p:cNvSpPr/>
          <p:nvPr/>
        </p:nvSpPr>
        <p:spPr>
          <a:xfrm>
            <a:off x="9043799" y="1794508"/>
            <a:ext cx="24192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accent1"/>
                </a:solidFill>
                <a:latin typeface="+mj-lt"/>
              </a:rPr>
              <a:t>Containment eradication and recovery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09ED035-C567-6447-B286-9DD95AA9A639}"/>
              </a:ext>
            </a:extLst>
          </p:cNvPr>
          <p:cNvSpPr/>
          <p:nvPr/>
        </p:nvSpPr>
        <p:spPr>
          <a:xfrm>
            <a:off x="814144" y="2608582"/>
            <a:ext cx="2245121" cy="29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Defined incident response team and communication channels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Digital forensic tools for evidence acquisition (imaging) and management (such as Autopsy) to be  readily available to the IT and InfoSec squad team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Person of reference for accessing the affected assets identified (IT manager and his team) 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Monitoring of the network already in place -  packet sniffers, protocol analysers and port scanning tools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Network diagrams and lists of critical assets are available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Network intrusion detection, alerts and anti-malware is already in place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4A6106E-6503-8E4D-B965-5F75221D665A}"/>
              </a:ext>
            </a:extLst>
          </p:cNvPr>
          <p:cNvSpPr/>
          <p:nvPr/>
        </p:nvSpPr>
        <p:spPr>
          <a:xfrm>
            <a:off x="6338730" y="2608582"/>
            <a:ext cx="2287400" cy="29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Review logs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Lato Light" panose="020F0302020204030203" pitchFamily="34" charset="77"/>
              </a:rPr>
              <a:t>Indetify</a:t>
            </a: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 assets involved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Root cause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Risk analysis: Assets, Threats involved, Vulnerabilities and associated Risks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Identify Impact of incident: based on functional, informational impact and recoverability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Identify if sensitive customer/personal data was exposed, consider reporting to 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Use OSINT (</a:t>
            </a:r>
            <a:r>
              <a:rPr lang="en-GB" sz="900" dirty="0" err="1">
                <a:solidFill>
                  <a:schemeClr val="tx1"/>
                </a:solidFill>
                <a:latin typeface="Lato Light" panose="020F0302020204030203" pitchFamily="34" charset="77"/>
              </a:rPr>
              <a:t>shodan</a:t>
            </a: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 and Elastic) and filter data (Data Dog)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Consider digital forensics team to be hired as a third party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6F978BF-3FE6-124B-82A4-2FA8F607ABFC}"/>
              </a:ext>
            </a:extLst>
          </p:cNvPr>
          <p:cNvSpPr/>
          <p:nvPr/>
        </p:nvSpPr>
        <p:spPr>
          <a:xfrm>
            <a:off x="3565867" y="2608583"/>
            <a:ext cx="2287400" cy="29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GB" sz="900" dirty="0">
                <a:solidFill>
                  <a:schemeClr val="tx1"/>
                </a:solidFill>
              </a:rPr>
              <a:t>Signs of incident: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Alerts: intrusion detection alerts, malware scanner 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Logs: network traffic logs, security system logs, , multiple unauthorised sign </a:t>
            </a:r>
            <a:r>
              <a:rPr lang="en-GB" sz="900" dirty="0" err="1">
                <a:solidFill>
                  <a:schemeClr val="tx1"/>
                </a:solidFill>
              </a:rPr>
              <a:t>ons</a:t>
            </a:r>
            <a:r>
              <a:rPr lang="en-GB" sz="900" dirty="0">
                <a:solidFill>
                  <a:schemeClr val="tx1"/>
                </a:solidFill>
              </a:rPr>
              <a:t> detected by an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OSINT: news on vulnerabilities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People: suspicious activity noticed by employees, emails from service providers informing of malicious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Trigger incident:</a:t>
            </a:r>
          </a:p>
          <a:p>
            <a:pPr marL="409575" lvl="1" indent="-2301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Report incident as an issue on Jira</a:t>
            </a:r>
          </a:p>
          <a:p>
            <a:pPr marL="409575" lvl="1" indent="-2301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Recruit incident response team via Slack channel</a:t>
            </a:r>
          </a:p>
          <a:p>
            <a:pPr marL="409575" lvl="1" indent="-2301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Report to authorities</a:t>
            </a:r>
          </a:p>
          <a:p>
            <a:pPr marL="409575" lvl="1" indent="-2301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Immediate steps to be taken to prevent further data breach or exploitation - disconnect assets from network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0B08D3-6B66-1143-9340-EED2E3CC5F4C}"/>
              </a:ext>
            </a:extLst>
          </p:cNvPr>
          <p:cNvSpPr/>
          <p:nvPr/>
        </p:nvSpPr>
        <p:spPr>
          <a:xfrm>
            <a:off x="9112354" y="2608582"/>
            <a:ext cx="2285882" cy="29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Incident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Evidence acquisition log and evidence log to be completed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Complete incident report and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Establish next steps to be taken to prevent further incidents</a:t>
            </a:r>
          </a:p>
        </p:txBody>
      </p:sp>
      <p:grpSp>
        <p:nvGrpSpPr>
          <p:cNvPr id="125" name="Google Shape;190;p38">
            <a:extLst>
              <a:ext uri="{FF2B5EF4-FFF2-40B4-BE49-F238E27FC236}">
                <a16:creationId xmlns:a16="http://schemas.microsoft.com/office/drawing/2014/main" id="{F67EC59C-9294-4244-9457-B4D7DEE0D8FA}"/>
              </a:ext>
            </a:extLst>
          </p:cNvPr>
          <p:cNvGrpSpPr/>
          <p:nvPr/>
        </p:nvGrpSpPr>
        <p:grpSpPr>
          <a:xfrm>
            <a:off x="4529567" y="1407509"/>
            <a:ext cx="360000" cy="360000"/>
            <a:chOff x="1416" y="-345"/>
            <a:chExt cx="4846" cy="4849"/>
          </a:xfrm>
          <a:solidFill>
            <a:schemeClr val="accent5"/>
          </a:solidFill>
        </p:grpSpPr>
        <p:sp>
          <p:nvSpPr>
            <p:cNvPr id="126" name="Google Shape;191;p38">
              <a:extLst>
                <a:ext uri="{FF2B5EF4-FFF2-40B4-BE49-F238E27FC236}">
                  <a16:creationId xmlns:a16="http://schemas.microsoft.com/office/drawing/2014/main" id="{E06ADBDC-FC61-B94F-8C1D-2619720EB7F4}"/>
                </a:ext>
              </a:extLst>
            </p:cNvPr>
            <p:cNvSpPr/>
            <p:nvPr/>
          </p:nvSpPr>
          <p:spPr>
            <a:xfrm>
              <a:off x="1941" y="284"/>
              <a:ext cx="2574" cy="2456"/>
            </a:xfrm>
            <a:custGeom>
              <a:avLst/>
              <a:gdLst/>
              <a:ahLst/>
              <a:cxnLst/>
              <a:rect l="l" t="t" r="r" b="b"/>
              <a:pathLst>
                <a:path w="1088" h="1038" extrusionOk="0">
                  <a:moveTo>
                    <a:pt x="936" y="152"/>
                  </a:moveTo>
                  <a:cubicBezTo>
                    <a:pt x="838" y="54"/>
                    <a:pt x="708" y="0"/>
                    <a:pt x="569" y="0"/>
                  </a:cubicBezTo>
                  <a:cubicBezTo>
                    <a:pt x="431" y="0"/>
                    <a:pt x="300" y="54"/>
                    <a:pt x="202" y="152"/>
                  </a:cubicBezTo>
                  <a:cubicBezTo>
                    <a:pt x="0" y="354"/>
                    <a:pt x="0" y="684"/>
                    <a:pt x="202" y="886"/>
                  </a:cubicBezTo>
                  <a:cubicBezTo>
                    <a:pt x="300" y="984"/>
                    <a:pt x="431" y="1038"/>
                    <a:pt x="569" y="1038"/>
                  </a:cubicBezTo>
                  <a:cubicBezTo>
                    <a:pt x="708" y="1038"/>
                    <a:pt x="838" y="984"/>
                    <a:pt x="936" y="886"/>
                  </a:cubicBezTo>
                  <a:cubicBezTo>
                    <a:pt x="1034" y="788"/>
                    <a:pt x="1088" y="658"/>
                    <a:pt x="1088" y="519"/>
                  </a:cubicBezTo>
                  <a:cubicBezTo>
                    <a:pt x="1088" y="380"/>
                    <a:pt x="1034" y="250"/>
                    <a:pt x="936" y="152"/>
                  </a:cubicBezTo>
                  <a:close/>
                  <a:moveTo>
                    <a:pt x="244" y="194"/>
                  </a:moveTo>
                  <a:cubicBezTo>
                    <a:pt x="331" y="107"/>
                    <a:pt x="446" y="59"/>
                    <a:pt x="569" y="59"/>
                  </a:cubicBezTo>
                  <a:cubicBezTo>
                    <a:pt x="692" y="59"/>
                    <a:pt x="807" y="107"/>
                    <a:pt x="894" y="194"/>
                  </a:cubicBezTo>
                  <a:cubicBezTo>
                    <a:pt x="963" y="262"/>
                    <a:pt x="1007" y="349"/>
                    <a:pt x="1023" y="443"/>
                  </a:cubicBezTo>
                  <a:cubicBezTo>
                    <a:pt x="862" y="600"/>
                    <a:pt x="862" y="600"/>
                    <a:pt x="862" y="600"/>
                  </a:cubicBezTo>
                  <a:cubicBezTo>
                    <a:pt x="846" y="591"/>
                    <a:pt x="829" y="587"/>
                    <a:pt x="810" y="587"/>
                  </a:cubicBezTo>
                  <a:cubicBezTo>
                    <a:pt x="774" y="587"/>
                    <a:pt x="741" y="605"/>
                    <a:pt x="723" y="633"/>
                  </a:cubicBezTo>
                  <a:cubicBezTo>
                    <a:pt x="486" y="559"/>
                    <a:pt x="486" y="559"/>
                    <a:pt x="486" y="559"/>
                  </a:cubicBezTo>
                  <a:cubicBezTo>
                    <a:pt x="486" y="558"/>
                    <a:pt x="486" y="558"/>
                    <a:pt x="486" y="557"/>
                  </a:cubicBezTo>
                  <a:cubicBezTo>
                    <a:pt x="486" y="499"/>
                    <a:pt x="439" y="452"/>
                    <a:pt x="381" y="452"/>
                  </a:cubicBezTo>
                  <a:cubicBezTo>
                    <a:pt x="323" y="452"/>
                    <a:pt x="275" y="499"/>
                    <a:pt x="275" y="557"/>
                  </a:cubicBezTo>
                  <a:cubicBezTo>
                    <a:pt x="275" y="576"/>
                    <a:pt x="280" y="594"/>
                    <a:pt x="289" y="609"/>
                  </a:cubicBezTo>
                  <a:cubicBezTo>
                    <a:pt x="165" y="738"/>
                    <a:pt x="165" y="738"/>
                    <a:pt x="165" y="738"/>
                  </a:cubicBezTo>
                  <a:cubicBezTo>
                    <a:pt x="71" y="564"/>
                    <a:pt x="97" y="341"/>
                    <a:pt x="244" y="194"/>
                  </a:cubicBezTo>
                  <a:close/>
                  <a:moveTo>
                    <a:pt x="856" y="692"/>
                  </a:moveTo>
                  <a:cubicBezTo>
                    <a:pt x="856" y="717"/>
                    <a:pt x="836" y="738"/>
                    <a:pt x="810" y="738"/>
                  </a:cubicBezTo>
                  <a:cubicBezTo>
                    <a:pt x="785" y="738"/>
                    <a:pt x="764" y="717"/>
                    <a:pt x="764" y="692"/>
                  </a:cubicBezTo>
                  <a:cubicBezTo>
                    <a:pt x="764" y="666"/>
                    <a:pt x="785" y="646"/>
                    <a:pt x="810" y="646"/>
                  </a:cubicBezTo>
                  <a:cubicBezTo>
                    <a:pt x="836" y="646"/>
                    <a:pt x="856" y="666"/>
                    <a:pt x="856" y="692"/>
                  </a:cubicBezTo>
                  <a:close/>
                  <a:moveTo>
                    <a:pt x="427" y="557"/>
                  </a:moveTo>
                  <a:cubicBezTo>
                    <a:pt x="427" y="582"/>
                    <a:pt x="406" y="603"/>
                    <a:pt x="381" y="603"/>
                  </a:cubicBezTo>
                  <a:cubicBezTo>
                    <a:pt x="355" y="603"/>
                    <a:pt x="334" y="582"/>
                    <a:pt x="334" y="557"/>
                  </a:cubicBezTo>
                  <a:cubicBezTo>
                    <a:pt x="334" y="532"/>
                    <a:pt x="355" y="511"/>
                    <a:pt x="381" y="511"/>
                  </a:cubicBezTo>
                  <a:cubicBezTo>
                    <a:pt x="406" y="511"/>
                    <a:pt x="427" y="532"/>
                    <a:pt x="427" y="557"/>
                  </a:cubicBezTo>
                  <a:close/>
                  <a:moveTo>
                    <a:pt x="894" y="844"/>
                  </a:moveTo>
                  <a:cubicBezTo>
                    <a:pt x="808" y="931"/>
                    <a:pt x="692" y="979"/>
                    <a:pt x="569" y="979"/>
                  </a:cubicBezTo>
                  <a:cubicBezTo>
                    <a:pt x="446" y="979"/>
                    <a:pt x="331" y="931"/>
                    <a:pt x="244" y="844"/>
                  </a:cubicBezTo>
                  <a:cubicBezTo>
                    <a:pt x="227" y="827"/>
                    <a:pt x="211" y="809"/>
                    <a:pt x="197" y="789"/>
                  </a:cubicBezTo>
                  <a:cubicBezTo>
                    <a:pt x="332" y="650"/>
                    <a:pt x="332" y="650"/>
                    <a:pt x="332" y="650"/>
                  </a:cubicBezTo>
                  <a:cubicBezTo>
                    <a:pt x="346" y="658"/>
                    <a:pt x="363" y="662"/>
                    <a:pt x="381" y="662"/>
                  </a:cubicBezTo>
                  <a:cubicBezTo>
                    <a:pt x="417" y="662"/>
                    <a:pt x="449" y="644"/>
                    <a:pt x="468" y="615"/>
                  </a:cubicBezTo>
                  <a:cubicBezTo>
                    <a:pt x="705" y="690"/>
                    <a:pt x="705" y="690"/>
                    <a:pt x="705" y="690"/>
                  </a:cubicBezTo>
                  <a:cubicBezTo>
                    <a:pt x="705" y="690"/>
                    <a:pt x="705" y="691"/>
                    <a:pt x="705" y="692"/>
                  </a:cubicBezTo>
                  <a:cubicBezTo>
                    <a:pt x="705" y="750"/>
                    <a:pt x="752" y="797"/>
                    <a:pt x="810" y="797"/>
                  </a:cubicBezTo>
                  <a:cubicBezTo>
                    <a:pt x="868" y="797"/>
                    <a:pt x="915" y="750"/>
                    <a:pt x="915" y="692"/>
                  </a:cubicBezTo>
                  <a:cubicBezTo>
                    <a:pt x="915" y="674"/>
                    <a:pt x="911" y="657"/>
                    <a:pt x="903" y="642"/>
                  </a:cubicBezTo>
                  <a:cubicBezTo>
                    <a:pt x="1029" y="519"/>
                    <a:pt x="1029" y="519"/>
                    <a:pt x="1029" y="519"/>
                  </a:cubicBezTo>
                  <a:cubicBezTo>
                    <a:pt x="1029" y="642"/>
                    <a:pt x="981" y="757"/>
                    <a:pt x="894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92;p38">
              <a:extLst>
                <a:ext uri="{FF2B5EF4-FFF2-40B4-BE49-F238E27FC236}">
                  <a16:creationId xmlns:a16="http://schemas.microsoft.com/office/drawing/2014/main" id="{390437F8-01ED-4E46-A2D7-40FE76E8F4D0}"/>
                </a:ext>
              </a:extLst>
            </p:cNvPr>
            <p:cNvSpPr/>
            <p:nvPr/>
          </p:nvSpPr>
          <p:spPr>
            <a:xfrm>
              <a:off x="2670" y="509"/>
              <a:ext cx="930" cy="395"/>
            </a:xfrm>
            <a:custGeom>
              <a:avLst/>
              <a:gdLst/>
              <a:ahLst/>
              <a:cxnLst/>
              <a:rect l="l" t="t" r="r" b="b"/>
              <a:pathLst>
                <a:path w="393" h="167" extrusionOk="0">
                  <a:moveTo>
                    <a:pt x="0" y="123"/>
                  </a:moveTo>
                  <a:cubicBezTo>
                    <a:pt x="38" y="167"/>
                    <a:pt x="38" y="167"/>
                    <a:pt x="38" y="167"/>
                  </a:cubicBezTo>
                  <a:cubicBezTo>
                    <a:pt x="130" y="88"/>
                    <a:pt x="258" y="63"/>
                    <a:pt x="374" y="103"/>
                  </a:cubicBezTo>
                  <a:cubicBezTo>
                    <a:pt x="393" y="47"/>
                    <a:pt x="393" y="47"/>
                    <a:pt x="393" y="47"/>
                  </a:cubicBezTo>
                  <a:cubicBezTo>
                    <a:pt x="258" y="0"/>
                    <a:pt x="107" y="29"/>
                    <a:pt x="0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93;p38">
              <a:extLst>
                <a:ext uri="{FF2B5EF4-FFF2-40B4-BE49-F238E27FC236}">
                  <a16:creationId xmlns:a16="http://schemas.microsoft.com/office/drawing/2014/main" id="{1042D83C-7F98-1641-9F68-210D06B8CE3D}"/>
                </a:ext>
              </a:extLst>
            </p:cNvPr>
            <p:cNvSpPr/>
            <p:nvPr/>
          </p:nvSpPr>
          <p:spPr>
            <a:xfrm>
              <a:off x="3706" y="705"/>
              <a:ext cx="197" cy="197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31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6" y="60"/>
                    <a:pt x="31" y="71"/>
                    <a:pt x="45" y="83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67" y="24"/>
                    <a:pt x="49" y="1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94;p38">
              <a:extLst>
                <a:ext uri="{FF2B5EF4-FFF2-40B4-BE49-F238E27FC236}">
                  <a16:creationId xmlns:a16="http://schemas.microsoft.com/office/drawing/2014/main" id="{106F2353-6FF8-BE46-915E-FAAE31FCF527}"/>
                </a:ext>
              </a:extLst>
            </p:cNvPr>
            <p:cNvSpPr/>
            <p:nvPr/>
          </p:nvSpPr>
          <p:spPr>
            <a:xfrm>
              <a:off x="2935" y="2257"/>
              <a:ext cx="549" cy="199"/>
            </a:xfrm>
            <a:custGeom>
              <a:avLst/>
              <a:gdLst/>
              <a:ahLst/>
              <a:cxnLst/>
              <a:rect l="l" t="t" r="r" b="b"/>
              <a:pathLst>
                <a:path w="232" h="84" extrusionOk="0">
                  <a:moveTo>
                    <a:pt x="220" y="17"/>
                  </a:moveTo>
                  <a:cubicBezTo>
                    <a:pt x="153" y="31"/>
                    <a:pt x="85" y="26"/>
                    <a:pt x="22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8" y="74"/>
                    <a:pt x="98" y="84"/>
                    <a:pt x="149" y="84"/>
                  </a:cubicBezTo>
                  <a:cubicBezTo>
                    <a:pt x="177" y="84"/>
                    <a:pt x="205" y="81"/>
                    <a:pt x="232" y="75"/>
                  </a:cubicBezTo>
                  <a:lnTo>
                    <a:pt x="22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0" name="Google Shape;195;p38">
              <a:extLst>
                <a:ext uri="{FF2B5EF4-FFF2-40B4-BE49-F238E27FC236}">
                  <a16:creationId xmlns:a16="http://schemas.microsoft.com/office/drawing/2014/main" id="{F5C0E6A2-BA4C-E244-AB47-84D163D483A0}"/>
                </a:ext>
              </a:extLst>
            </p:cNvPr>
            <p:cNvSpPr/>
            <p:nvPr/>
          </p:nvSpPr>
          <p:spPr>
            <a:xfrm>
              <a:off x="1416" y="-345"/>
              <a:ext cx="4846" cy="4849"/>
            </a:xfrm>
            <a:custGeom>
              <a:avLst/>
              <a:gdLst/>
              <a:ahLst/>
              <a:cxnLst/>
              <a:rect l="l" t="t" r="r" b="b"/>
              <a:pathLst>
                <a:path w="2048" h="2050" extrusionOk="0">
                  <a:moveTo>
                    <a:pt x="1531" y="1260"/>
                  </a:moveTo>
                  <a:cubicBezTo>
                    <a:pt x="1488" y="1303"/>
                    <a:pt x="1488" y="1303"/>
                    <a:pt x="1488" y="1303"/>
                  </a:cubicBezTo>
                  <a:cubicBezTo>
                    <a:pt x="1382" y="1189"/>
                    <a:pt x="1382" y="1189"/>
                    <a:pt x="1382" y="1189"/>
                  </a:cubicBezTo>
                  <a:cubicBezTo>
                    <a:pt x="1508" y="1005"/>
                    <a:pt x="1538" y="774"/>
                    <a:pt x="1473" y="568"/>
                  </a:cubicBezTo>
                  <a:cubicBezTo>
                    <a:pt x="1557" y="485"/>
                    <a:pt x="1557" y="485"/>
                    <a:pt x="1557" y="485"/>
                  </a:cubicBezTo>
                  <a:cubicBezTo>
                    <a:pt x="1572" y="493"/>
                    <a:pt x="1589" y="498"/>
                    <a:pt x="1607" y="498"/>
                  </a:cubicBezTo>
                  <a:cubicBezTo>
                    <a:pt x="1665" y="498"/>
                    <a:pt x="1713" y="451"/>
                    <a:pt x="1713" y="393"/>
                  </a:cubicBezTo>
                  <a:cubicBezTo>
                    <a:pt x="1713" y="375"/>
                    <a:pt x="1708" y="359"/>
                    <a:pt x="1701" y="345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259"/>
                    <a:pt x="1882" y="259"/>
                    <a:pt x="1882" y="259"/>
                  </a:cubicBezTo>
                  <a:cubicBezTo>
                    <a:pt x="1941" y="259"/>
                    <a:pt x="1941" y="259"/>
                    <a:pt x="1941" y="259"/>
                  </a:cubicBezTo>
                  <a:cubicBezTo>
                    <a:pt x="1941" y="68"/>
                    <a:pt x="1941" y="68"/>
                    <a:pt x="1941" y="68"/>
                  </a:cubicBezTo>
                  <a:cubicBezTo>
                    <a:pt x="1750" y="68"/>
                    <a:pt x="1750" y="68"/>
                    <a:pt x="1750" y="68"/>
                  </a:cubicBezTo>
                  <a:cubicBezTo>
                    <a:pt x="1750" y="127"/>
                    <a:pt x="1750" y="127"/>
                    <a:pt x="1750" y="127"/>
                  </a:cubicBezTo>
                  <a:cubicBezTo>
                    <a:pt x="1839" y="127"/>
                    <a:pt x="1839" y="127"/>
                    <a:pt x="1839" y="127"/>
                  </a:cubicBezTo>
                  <a:cubicBezTo>
                    <a:pt x="1661" y="302"/>
                    <a:pt x="1661" y="302"/>
                    <a:pt x="1661" y="302"/>
                  </a:cubicBezTo>
                  <a:cubicBezTo>
                    <a:pt x="1645" y="293"/>
                    <a:pt x="1627" y="287"/>
                    <a:pt x="1607" y="287"/>
                  </a:cubicBezTo>
                  <a:cubicBezTo>
                    <a:pt x="1549" y="287"/>
                    <a:pt x="1502" y="335"/>
                    <a:pt x="1502" y="393"/>
                  </a:cubicBezTo>
                  <a:cubicBezTo>
                    <a:pt x="1502" y="411"/>
                    <a:pt x="1507" y="429"/>
                    <a:pt x="1515" y="444"/>
                  </a:cubicBezTo>
                  <a:cubicBezTo>
                    <a:pt x="1451" y="507"/>
                    <a:pt x="1451" y="507"/>
                    <a:pt x="1451" y="507"/>
                  </a:cubicBezTo>
                  <a:cubicBezTo>
                    <a:pt x="1416" y="424"/>
                    <a:pt x="1365" y="347"/>
                    <a:pt x="1297" y="279"/>
                  </a:cubicBezTo>
                  <a:cubicBezTo>
                    <a:pt x="1018" y="0"/>
                    <a:pt x="564" y="0"/>
                    <a:pt x="285" y="279"/>
                  </a:cubicBezTo>
                  <a:cubicBezTo>
                    <a:pt x="37" y="528"/>
                    <a:pt x="10" y="915"/>
                    <a:pt x="204" y="1194"/>
                  </a:cubicBezTo>
                  <a:cubicBezTo>
                    <a:pt x="154" y="1245"/>
                    <a:pt x="154" y="1245"/>
                    <a:pt x="154" y="1245"/>
                  </a:cubicBezTo>
                  <a:cubicBezTo>
                    <a:pt x="140" y="1238"/>
                    <a:pt x="123" y="1233"/>
                    <a:pt x="105" y="1233"/>
                  </a:cubicBezTo>
                  <a:cubicBezTo>
                    <a:pt x="47" y="1233"/>
                    <a:pt x="0" y="1280"/>
                    <a:pt x="0" y="1339"/>
                  </a:cubicBezTo>
                  <a:cubicBezTo>
                    <a:pt x="0" y="1397"/>
                    <a:pt x="47" y="1444"/>
                    <a:pt x="105" y="1444"/>
                  </a:cubicBezTo>
                  <a:cubicBezTo>
                    <a:pt x="163" y="1444"/>
                    <a:pt x="211" y="1397"/>
                    <a:pt x="211" y="1339"/>
                  </a:cubicBezTo>
                  <a:cubicBezTo>
                    <a:pt x="211" y="1320"/>
                    <a:pt x="205" y="1302"/>
                    <a:pt x="197" y="1286"/>
                  </a:cubicBezTo>
                  <a:cubicBezTo>
                    <a:pt x="240" y="1241"/>
                    <a:pt x="240" y="1241"/>
                    <a:pt x="240" y="1241"/>
                  </a:cubicBezTo>
                  <a:cubicBezTo>
                    <a:pt x="254" y="1258"/>
                    <a:pt x="269" y="1275"/>
                    <a:pt x="285" y="1291"/>
                  </a:cubicBezTo>
                  <a:cubicBezTo>
                    <a:pt x="425" y="1430"/>
                    <a:pt x="608" y="1500"/>
                    <a:pt x="791" y="1500"/>
                  </a:cubicBezTo>
                  <a:cubicBezTo>
                    <a:pt x="932" y="1500"/>
                    <a:pt x="1073" y="1459"/>
                    <a:pt x="1193" y="1377"/>
                  </a:cubicBezTo>
                  <a:cubicBezTo>
                    <a:pt x="1300" y="1491"/>
                    <a:pt x="1300" y="1491"/>
                    <a:pt x="1300" y="1491"/>
                  </a:cubicBezTo>
                  <a:cubicBezTo>
                    <a:pt x="1256" y="1535"/>
                    <a:pt x="1256" y="1535"/>
                    <a:pt x="1256" y="1535"/>
                  </a:cubicBezTo>
                  <a:cubicBezTo>
                    <a:pt x="1772" y="2050"/>
                    <a:pt x="1772" y="2050"/>
                    <a:pt x="1772" y="2050"/>
                  </a:cubicBezTo>
                  <a:cubicBezTo>
                    <a:pt x="2048" y="1775"/>
                    <a:pt x="2048" y="1775"/>
                    <a:pt x="2048" y="1775"/>
                  </a:cubicBezTo>
                  <a:lnTo>
                    <a:pt x="1531" y="1260"/>
                  </a:lnTo>
                  <a:close/>
                  <a:moveTo>
                    <a:pt x="1607" y="346"/>
                  </a:moveTo>
                  <a:cubicBezTo>
                    <a:pt x="1633" y="346"/>
                    <a:pt x="1653" y="367"/>
                    <a:pt x="1653" y="393"/>
                  </a:cubicBezTo>
                  <a:cubicBezTo>
                    <a:pt x="1653" y="418"/>
                    <a:pt x="1633" y="439"/>
                    <a:pt x="1607" y="439"/>
                  </a:cubicBezTo>
                  <a:cubicBezTo>
                    <a:pt x="1582" y="439"/>
                    <a:pt x="1561" y="418"/>
                    <a:pt x="1561" y="393"/>
                  </a:cubicBezTo>
                  <a:cubicBezTo>
                    <a:pt x="1561" y="367"/>
                    <a:pt x="1582" y="346"/>
                    <a:pt x="1607" y="346"/>
                  </a:cubicBezTo>
                  <a:close/>
                  <a:moveTo>
                    <a:pt x="105" y="1385"/>
                  </a:moveTo>
                  <a:cubicBezTo>
                    <a:pt x="80" y="1385"/>
                    <a:pt x="59" y="1364"/>
                    <a:pt x="59" y="1339"/>
                  </a:cubicBezTo>
                  <a:cubicBezTo>
                    <a:pt x="59" y="1313"/>
                    <a:pt x="80" y="1292"/>
                    <a:pt x="105" y="1292"/>
                  </a:cubicBezTo>
                  <a:cubicBezTo>
                    <a:pt x="131" y="1292"/>
                    <a:pt x="151" y="1313"/>
                    <a:pt x="151" y="1339"/>
                  </a:cubicBezTo>
                  <a:cubicBezTo>
                    <a:pt x="151" y="1364"/>
                    <a:pt x="131" y="1385"/>
                    <a:pt x="105" y="1385"/>
                  </a:cubicBezTo>
                  <a:close/>
                  <a:moveTo>
                    <a:pt x="327" y="1249"/>
                  </a:moveTo>
                  <a:cubicBezTo>
                    <a:pt x="71" y="993"/>
                    <a:pt x="71" y="577"/>
                    <a:pt x="327" y="321"/>
                  </a:cubicBezTo>
                  <a:cubicBezTo>
                    <a:pt x="455" y="193"/>
                    <a:pt x="623" y="129"/>
                    <a:pt x="791" y="129"/>
                  </a:cubicBezTo>
                  <a:cubicBezTo>
                    <a:pt x="959" y="129"/>
                    <a:pt x="1127" y="193"/>
                    <a:pt x="1255" y="321"/>
                  </a:cubicBezTo>
                  <a:cubicBezTo>
                    <a:pt x="1511" y="577"/>
                    <a:pt x="1511" y="993"/>
                    <a:pt x="1255" y="1249"/>
                  </a:cubicBezTo>
                  <a:cubicBezTo>
                    <a:pt x="1000" y="1505"/>
                    <a:pt x="583" y="1505"/>
                    <a:pt x="327" y="1249"/>
                  </a:cubicBezTo>
                  <a:close/>
                  <a:moveTo>
                    <a:pt x="1241" y="1341"/>
                  </a:moveTo>
                  <a:cubicBezTo>
                    <a:pt x="1261" y="1326"/>
                    <a:pt x="1279" y="1309"/>
                    <a:pt x="1297" y="1291"/>
                  </a:cubicBezTo>
                  <a:cubicBezTo>
                    <a:pt x="1315" y="1274"/>
                    <a:pt x="1331" y="1256"/>
                    <a:pt x="1346" y="1237"/>
                  </a:cubicBezTo>
                  <a:cubicBezTo>
                    <a:pt x="1447" y="1344"/>
                    <a:pt x="1447" y="1344"/>
                    <a:pt x="1447" y="1344"/>
                  </a:cubicBezTo>
                  <a:cubicBezTo>
                    <a:pt x="1342" y="1449"/>
                    <a:pt x="1342" y="1449"/>
                    <a:pt x="1342" y="1449"/>
                  </a:cubicBezTo>
                  <a:lnTo>
                    <a:pt x="1241" y="1341"/>
                  </a:lnTo>
                  <a:close/>
                  <a:moveTo>
                    <a:pt x="1772" y="1967"/>
                  </a:moveTo>
                  <a:cubicBezTo>
                    <a:pt x="1339" y="1535"/>
                    <a:pt x="1339" y="1535"/>
                    <a:pt x="1339" y="1535"/>
                  </a:cubicBezTo>
                  <a:cubicBezTo>
                    <a:pt x="1531" y="1343"/>
                    <a:pt x="1531" y="1343"/>
                    <a:pt x="1531" y="1343"/>
                  </a:cubicBezTo>
                  <a:cubicBezTo>
                    <a:pt x="1964" y="1775"/>
                    <a:pt x="1964" y="1775"/>
                    <a:pt x="1964" y="1775"/>
                  </a:cubicBezTo>
                  <a:lnTo>
                    <a:pt x="1772" y="19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1" name="Google Shape;196;p38">
              <a:extLst>
                <a:ext uri="{FF2B5EF4-FFF2-40B4-BE49-F238E27FC236}">
                  <a16:creationId xmlns:a16="http://schemas.microsoft.com/office/drawing/2014/main" id="{4EBCA102-F374-A246-9896-605B8E1043EE}"/>
                </a:ext>
              </a:extLst>
            </p:cNvPr>
            <p:cNvSpPr/>
            <p:nvPr/>
          </p:nvSpPr>
          <p:spPr>
            <a:xfrm>
              <a:off x="4840" y="3035"/>
              <a:ext cx="683" cy="585"/>
            </a:xfrm>
            <a:custGeom>
              <a:avLst/>
              <a:gdLst/>
              <a:ahLst/>
              <a:cxnLst/>
              <a:rect l="l" t="t" r="r" b="b"/>
              <a:pathLst>
                <a:path w="683" h="585" extrusionOk="0">
                  <a:moveTo>
                    <a:pt x="198" y="0"/>
                  </a:moveTo>
                  <a:lnTo>
                    <a:pt x="0" y="199"/>
                  </a:lnTo>
                  <a:lnTo>
                    <a:pt x="99" y="298"/>
                  </a:lnTo>
                  <a:lnTo>
                    <a:pt x="198" y="197"/>
                  </a:lnTo>
                  <a:lnTo>
                    <a:pt x="584" y="585"/>
                  </a:lnTo>
                  <a:lnTo>
                    <a:pt x="683" y="48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97;p38">
              <a:extLst>
                <a:ext uri="{FF2B5EF4-FFF2-40B4-BE49-F238E27FC236}">
                  <a16:creationId xmlns:a16="http://schemas.microsoft.com/office/drawing/2014/main" id="{110728DD-7EFC-6646-A97C-6E9FC299904A}"/>
                </a:ext>
              </a:extLst>
            </p:cNvPr>
            <p:cNvSpPr/>
            <p:nvPr/>
          </p:nvSpPr>
          <p:spPr>
            <a:xfrm>
              <a:off x="5545" y="3639"/>
              <a:ext cx="203" cy="203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0" y="99"/>
                  </a:moveTo>
                  <a:lnTo>
                    <a:pt x="99" y="0"/>
                  </a:lnTo>
                  <a:lnTo>
                    <a:pt x="203" y="104"/>
                  </a:lnTo>
                  <a:lnTo>
                    <a:pt x="104" y="203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98;p38">
              <a:extLst>
                <a:ext uri="{FF2B5EF4-FFF2-40B4-BE49-F238E27FC236}">
                  <a16:creationId xmlns:a16="http://schemas.microsoft.com/office/drawing/2014/main" id="{8F9B8B3B-1FAB-4A47-8298-6BE62EA6385C}"/>
                </a:ext>
              </a:extLst>
            </p:cNvPr>
            <p:cNvSpPr/>
            <p:nvPr/>
          </p:nvSpPr>
          <p:spPr>
            <a:xfrm>
              <a:off x="2173" y="3274"/>
              <a:ext cx="140" cy="1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99;p38">
              <a:extLst>
                <a:ext uri="{FF2B5EF4-FFF2-40B4-BE49-F238E27FC236}">
                  <a16:creationId xmlns:a16="http://schemas.microsoft.com/office/drawing/2014/main" id="{FE7E1BD5-A1F8-9C4B-BCE9-5023418BB78B}"/>
                </a:ext>
              </a:extLst>
            </p:cNvPr>
            <p:cNvSpPr/>
            <p:nvPr/>
          </p:nvSpPr>
          <p:spPr>
            <a:xfrm>
              <a:off x="2173" y="4128"/>
              <a:ext cx="140" cy="1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200;p38">
              <a:extLst>
                <a:ext uri="{FF2B5EF4-FFF2-40B4-BE49-F238E27FC236}">
                  <a16:creationId xmlns:a16="http://schemas.microsoft.com/office/drawing/2014/main" id="{2BAC4B63-E878-D147-9B23-4906E43936A2}"/>
                </a:ext>
              </a:extLst>
            </p:cNvPr>
            <p:cNvSpPr/>
            <p:nvPr/>
          </p:nvSpPr>
          <p:spPr>
            <a:xfrm>
              <a:off x="3325" y="3570"/>
              <a:ext cx="140" cy="15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6" name="Google Shape;201;p38">
              <a:extLst>
                <a:ext uri="{FF2B5EF4-FFF2-40B4-BE49-F238E27FC236}">
                  <a16:creationId xmlns:a16="http://schemas.microsoft.com/office/drawing/2014/main" id="{734CFC7E-F70E-124E-9AAB-3EE3A3849D6D}"/>
                </a:ext>
              </a:extLst>
            </p:cNvPr>
            <p:cNvSpPr/>
            <p:nvPr/>
          </p:nvSpPr>
          <p:spPr>
            <a:xfrm>
              <a:off x="5327" y="2312"/>
              <a:ext cx="142" cy="15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7" name="Google Shape;202;p38">
              <a:extLst>
                <a:ext uri="{FF2B5EF4-FFF2-40B4-BE49-F238E27FC236}">
                  <a16:creationId xmlns:a16="http://schemas.microsoft.com/office/drawing/2014/main" id="{60AB31C9-CC1C-5D4F-AF2D-55939088B983}"/>
                </a:ext>
              </a:extLst>
            </p:cNvPr>
            <p:cNvSpPr/>
            <p:nvPr/>
          </p:nvSpPr>
          <p:spPr>
            <a:xfrm>
              <a:off x="5488" y="1100"/>
              <a:ext cx="140" cy="15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203;p38">
              <a:extLst>
                <a:ext uri="{FF2B5EF4-FFF2-40B4-BE49-F238E27FC236}">
                  <a16:creationId xmlns:a16="http://schemas.microsoft.com/office/drawing/2014/main" id="{D193517E-1448-BC41-B0CC-05D10232068B}"/>
                </a:ext>
              </a:extLst>
            </p:cNvPr>
            <p:cNvSpPr/>
            <p:nvPr/>
          </p:nvSpPr>
          <p:spPr>
            <a:xfrm>
              <a:off x="5949" y="1741"/>
              <a:ext cx="140" cy="15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40" name="Graphic 139">
            <a:extLst>
              <a:ext uri="{FF2B5EF4-FFF2-40B4-BE49-F238E27FC236}">
                <a16:creationId xmlns:a16="http://schemas.microsoft.com/office/drawing/2014/main" id="{EBE48127-1ED8-9443-9308-367505A8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704" y="1407509"/>
            <a:ext cx="360000" cy="360000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BCA82D76-053B-3E42-A88E-B449B9C1C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2430" y="1407509"/>
            <a:ext cx="360000" cy="360000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8A7AC0EA-8FCE-D444-9C8F-3D7352886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5295" y="1407509"/>
            <a:ext cx="360000" cy="360000"/>
          </a:xfrm>
          <a:prstGeom prst="rect">
            <a:avLst/>
          </a:prstGeom>
        </p:spPr>
      </p:pic>
      <p:grpSp>
        <p:nvGrpSpPr>
          <p:cNvPr id="150" name="Google Shape;1988;p51">
            <a:extLst>
              <a:ext uri="{FF2B5EF4-FFF2-40B4-BE49-F238E27FC236}">
                <a16:creationId xmlns:a16="http://schemas.microsoft.com/office/drawing/2014/main" id="{3F522E4D-2200-7E4D-86D9-FE1501763576}"/>
              </a:ext>
            </a:extLst>
          </p:cNvPr>
          <p:cNvGrpSpPr/>
          <p:nvPr/>
        </p:nvGrpSpPr>
        <p:grpSpPr>
          <a:xfrm>
            <a:off x="3195128" y="3429000"/>
            <a:ext cx="202358" cy="360614"/>
            <a:chOff x="4791775" y="1877500"/>
            <a:chExt cx="66725" cy="36975"/>
          </a:xfrm>
          <a:solidFill>
            <a:schemeClr val="accent5"/>
          </a:solidFill>
        </p:grpSpPr>
        <p:sp>
          <p:nvSpPr>
            <p:cNvPr id="151" name="Google Shape;1989;p51">
              <a:extLst>
                <a:ext uri="{FF2B5EF4-FFF2-40B4-BE49-F238E27FC236}">
                  <a16:creationId xmlns:a16="http://schemas.microsoft.com/office/drawing/2014/main" id="{20C23E7C-9DDD-9545-A8B2-1741DEA6AF54}"/>
                </a:ext>
              </a:extLst>
            </p:cNvPr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990;p51">
              <a:extLst>
                <a:ext uri="{FF2B5EF4-FFF2-40B4-BE49-F238E27FC236}">
                  <a16:creationId xmlns:a16="http://schemas.microsoft.com/office/drawing/2014/main" id="{D1148122-4CC9-F649-B121-A07A5ACD42B5}"/>
                </a:ext>
              </a:extLst>
            </p:cNvPr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988;p51">
            <a:extLst>
              <a:ext uri="{FF2B5EF4-FFF2-40B4-BE49-F238E27FC236}">
                <a16:creationId xmlns:a16="http://schemas.microsoft.com/office/drawing/2014/main" id="{B2020091-0369-6C47-A5F6-D9A1245FAD44}"/>
              </a:ext>
            </a:extLst>
          </p:cNvPr>
          <p:cNvGrpSpPr/>
          <p:nvPr/>
        </p:nvGrpSpPr>
        <p:grpSpPr>
          <a:xfrm>
            <a:off x="5988023" y="3429000"/>
            <a:ext cx="202358" cy="360614"/>
            <a:chOff x="4791775" y="1877500"/>
            <a:chExt cx="66725" cy="36975"/>
          </a:xfrm>
          <a:solidFill>
            <a:schemeClr val="accent5"/>
          </a:solidFill>
        </p:grpSpPr>
        <p:sp>
          <p:nvSpPr>
            <p:cNvPr id="154" name="Google Shape;1989;p51">
              <a:extLst>
                <a:ext uri="{FF2B5EF4-FFF2-40B4-BE49-F238E27FC236}">
                  <a16:creationId xmlns:a16="http://schemas.microsoft.com/office/drawing/2014/main" id="{DE6CDFF1-A06F-974F-BAE1-73599AD94E63}"/>
                </a:ext>
              </a:extLst>
            </p:cNvPr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990;p51">
              <a:extLst>
                <a:ext uri="{FF2B5EF4-FFF2-40B4-BE49-F238E27FC236}">
                  <a16:creationId xmlns:a16="http://schemas.microsoft.com/office/drawing/2014/main" id="{579CBD42-DD26-7A42-9416-694C278AF20E}"/>
                </a:ext>
              </a:extLst>
            </p:cNvPr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988;p51">
            <a:extLst>
              <a:ext uri="{FF2B5EF4-FFF2-40B4-BE49-F238E27FC236}">
                <a16:creationId xmlns:a16="http://schemas.microsoft.com/office/drawing/2014/main" id="{3B85C279-C346-5B4B-B2F4-7D2CECD09A45}"/>
              </a:ext>
            </a:extLst>
          </p:cNvPr>
          <p:cNvGrpSpPr/>
          <p:nvPr/>
        </p:nvGrpSpPr>
        <p:grpSpPr>
          <a:xfrm>
            <a:off x="8770980" y="3429000"/>
            <a:ext cx="202358" cy="360614"/>
            <a:chOff x="4791775" y="1877500"/>
            <a:chExt cx="66725" cy="36975"/>
          </a:xfrm>
          <a:solidFill>
            <a:schemeClr val="accent5"/>
          </a:solidFill>
        </p:grpSpPr>
        <p:sp>
          <p:nvSpPr>
            <p:cNvPr id="157" name="Google Shape;1989;p51">
              <a:extLst>
                <a:ext uri="{FF2B5EF4-FFF2-40B4-BE49-F238E27FC236}">
                  <a16:creationId xmlns:a16="http://schemas.microsoft.com/office/drawing/2014/main" id="{0C383DBA-CBE6-0D4A-A7C2-1D3E0F808F7C}"/>
                </a:ext>
              </a:extLst>
            </p:cNvPr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990;p51">
              <a:extLst>
                <a:ext uri="{FF2B5EF4-FFF2-40B4-BE49-F238E27FC236}">
                  <a16:creationId xmlns:a16="http://schemas.microsoft.com/office/drawing/2014/main" id="{03DE4B86-872C-3F49-A9EB-899C44BFAD28}"/>
                </a:ext>
              </a:extLst>
            </p:cNvPr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8" name="Google Shape;214;p49">
            <a:extLst>
              <a:ext uri="{FF2B5EF4-FFF2-40B4-BE49-F238E27FC236}">
                <a16:creationId xmlns:a16="http://schemas.microsoft.com/office/drawing/2014/main" id="{D248961C-389F-8C40-88C7-79482EC9944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08517" y="182763"/>
            <a:ext cx="979437" cy="53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92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4C16-444E-1848-9204-16EEC163C98D}"/>
              </a:ext>
            </a:extLst>
          </p:cNvPr>
          <p:cNvCxnSpPr>
            <a:cxnSpLocks/>
          </p:cNvCxnSpPr>
          <p:nvPr/>
        </p:nvCxnSpPr>
        <p:spPr>
          <a:xfrm flipV="1">
            <a:off x="1996932" y="5331863"/>
            <a:ext cx="0" cy="468000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5C26EC-7BDF-6E40-81D5-FC1AAFC85B8E}"/>
              </a:ext>
            </a:extLst>
          </p:cNvPr>
          <p:cNvCxnSpPr>
            <a:cxnSpLocks/>
          </p:cNvCxnSpPr>
          <p:nvPr/>
        </p:nvCxnSpPr>
        <p:spPr>
          <a:xfrm flipV="1">
            <a:off x="4769641" y="5331863"/>
            <a:ext cx="0" cy="468000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39EF41-81C1-9E46-AFA1-3F80312210E7}"/>
              </a:ext>
            </a:extLst>
          </p:cNvPr>
          <p:cNvCxnSpPr>
            <a:cxnSpLocks/>
          </p:cNvCxnSpPr>
          <p:nvPr/>
        </p:nvCxnSpPr>
        <p:spPr>
          <a:xfrm flipV="1">
            <a:off x="7542658" y="5331863"/>
            <a:ext cx="0" cy="468000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2BEB80-7161-3645-AF4D-525A8E15CC20}"/>
              </a:ext>
            </a:extLst>
          </p:cNvPr>
          <p:cNvCxnSpPr>
            <a:cxnSpLocks/>
          </p:cNvCxnSpPr>
          <p:nvPr/>
        </p:nvCxnSpPr>
        <p:spPr>
          <a:xfrm flipV="1">
            <a:off x="10303848" y="5353651"/>
            <a:ext cx="0" cy="468000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694;p100">
            <a:extLst>
              <a:ext uri="{FF2B5EF4-FFF2-40B4-BE49-F238E27FC236}">
                <a16:creationId xmlns:a16="http://schemas.microsoft.com/office/drawing/2014/main" id="{11BAE4BE-3D10-7D4B-B735-0F5C2D645286}"/>
              </a:ext>
            </a:extLst>
          </p:cNvPr>
          <p:cNvSpPr/>
          <p:nvPr/>
        </p:nvSpPr>
        <p:spPr>
          <a:xfrm>
            <a:off x="786623" y="1867460"/>
            <a:ext cx="2420619" cy="3494358"/>
          </a:xfrm>
          <a:prstGeom prst="rect">
            <a:avLst/>
          </a:prstGeom>
          <a:solidFill>
            <a:srgbClr val="165E7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108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95;p100">
            <a:extLst>
              <a:ext uri="{FF2B5EF4-FFF2-40B4-BE49-F238E27FC236}">
                <a16:creationId xmlns:a16="http://schemas.microsoft.com/office/drawing/2014/main" id="{C8C35952-4C63-2C4C-8822-460164B8AD40}"/>
              </a:ext>
            </a:extLst>
          </p:cNvPr>
          <p:cNvSpPr/>
          <p:nvPr/>
        </p:nvSpPr>
        <p:spPr>
          <a:xfrm>
            <a:off x="787332" y="890027"/>
            <a:ext cx="2419200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96;p100">
            <a:extLst>
              <a:ext uri="{FF2B5EF4-FFF2-40B4-BE49-F238E27FC236}">
                <a16:creationId xmlns:a16="http://schemas.microsoft.com/office/drawing/2014/main" id="{743090E4-EAAE-4349-A2D7-11B181D3AAB7}"/>
              </a:ext>
            </a:extLst>
          </p:cNvPr>
          <p:cNvSpPr/>
          <p:nvPr/>
        </p:nvSpPr>
        <p:spPr>
          <a:xfrm rot="5400000">
            <a:off x="1920249" y="1748753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97;p100">
            <a:extLst>
              <a:ext uri="{FF2B5EF4-FFF2-40B4-BE49-F238E27FC236}">
                <a16:creationId xmlns:a16="http://schemas.microsoft.com/office/drawing/2014/main" id="{DD2AE84D-B7CD-D94B-9AC3-4D5AF443992B}"/>
              </a:ext>
            </a:extLst>
          </p:cNvPr>
          <p:cNvSpPr/>
          <p:nvPr/>
        </p:nvSpPr>
        <p:spPr>
          <a:xfrm>
            <a:off x="3559486" y="1867460"/>
            <a:ext cx="2420619" cy="3494358"/>
          </a:xfrm>
          <a:prstGeom prst="rect">
            <a:avLst/>
          </a:prstGeom>
          <a:solidFill>
            <a:srgbClr val="165E7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108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98;p100">
            <a:extLst>
              <a:ext uri="{FF2B5EF4-FFF2-40B4-BE49-F238E27FC236}">
                <a16:creationId xmlns:a16="http://schemas.microsoft.com/office/drawing/2014/main" id="{89940E33-D936-574E-84F9-3D686B27EB0C}"/>
              </a:ext>
            </a:extLst>
          </p:cNvPr>
          <p:cNvSpPr/>
          <p:nvPr/>
        </p:nvSpPr>
        <p:spPr>
          <a:xfrm>
            <a:off x="3560195" y="890027"/>
            <a:ext cx="2419200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99;p100">
            <a:extLst>
              <a:ext uri="{FF2B5EF4-FFF2-40B4-BE49-F238E27FC236}">
                <a16:creationId xmlns:a16="http://schemas.microsoft.com/office/drawing/2014/main" id="{B9027C62-EBB8-8B46-A5D5-734554953ED0}"/>
              </a:ext>
            </a:extLst>
          </p:cNvPr>
          <p:cNvSpPr/>
          <p:nvPr/>
        </p:nvSpPr>
        <p:spPr>
          <a:xfrm rot="5400000">
            <a:off x="4693112" y="1748753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700;p100">
            <a:extLst>
              <a:ext uri="{FF2B5EF4-FFF2-40B4-BE49-F238E27FC236}">
                <a16:creationId xmlns:a16="http://schemas.microsoft.com/office/drawing/2014/main" id="{21713144-EEE1-1B4C-9395-1CE1B56A65D2}"/>
              </a:ext>
            </a:extLst>
          </p:cNvPr>
          <p:cNvSpPr/>
          <p:nvPr/>
        </p:nvSpPr>
        <p:spPr>
          <a:xfrm>
            <a:off x="6332349" y="1867460"/>
            <a:ext cx="2420619" cy="3494358"/>
          </a:xfrm>
          <a:prstGeom prst="rect">
            <a:avLst/>
          </a:prstGeom>
          <a:solidFill>
            <a:srgbClr val="165E7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108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701;p100">
            <a:extLst>
              <a:ext uri="{FF2B5EF4-FFF2-40B4-BE49-F238E27FC236}">
                <a16:creationId xmlns:a16="http://schemas.microsoft.com/office/drawing/2014/main" id="{CACC6B33-8E11-B74B-A6A9-D802C5297050}"/>
              </a:ext>
            </a:extLst>
          </p:cNvPr>
          <p:cNvSpPr/>
          <p:nvPr/>
        </p:nvSpPr>
        <p:spPr>
          <a:xfrm>
            <a:off x="6333058" y="890027"/>
            <a:ext cx="2419200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02;p100">
            <a:extLst>
              <a:ext uri="{FF2B5EF4-FFF2-40B4-BE49-F238E27FC236}">
                <a16:creationId xmlns:a16="http://schemas.microsoft.com/office/drawing/2014/main" id="{4055069F-FB15-574B-84DF-0B11DE2DBD10}"/>
              </a:ext>
            </a:extLst>
          </p:cNvPr>
          <p:cNvSpPr/>
          <p:nvPr/>
        </p:nvSpPr>
        <p:spPr>
          <a:xfrm rot="5400000">
            <a:off x="7465975" y="1748753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03;p100">
            <a:extLst>
              <a:ext uri="{FF2B5EF4-FFF2-40B4-BE49-F238E27FC236}">
                <a16:creationId xmlns:a16="http://schemas.microsoft.com/office/drawing/2014/main" id="{3EC2888A-503C-5A47-87B0-9C0FA5DBD34F}"/>
              </a:ext>
            </a:extLst>
          </p:cNvPr>
          <p:cNvSpPr/>
          <p:nvPr/>
        </p:nvSpPr>
        <p:spPr>
          <a:xfrm>
            <a:off x="9104620" y="1867460"/>
            <a:ext cx="2420619" cy="3494358"/>
          </a:xfrm>
          <a:prstGeom prst="rect">
            <a:avLst/>
          </a:prstGeom>
          <a:solidFill>
            <a:srgbClr val="165E7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108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04;p100">
            <a:extLst>
              <a:ext uri="{FF2B5EF4-FFF2-40B4-BE49-F238E27FC236}">
                <a16:creationId xmlns:a16="http://schemas.microsoft.com/office/drawing/2014/main" id="{D97C05DE-6F86-8845-8231-FF5A9569972A}"/>
              </a:ext>
            </a:extLst>
          </p:cNvPr>
          <p:cNvSpPr/>
          <p:nvPr/>
        </p:nvSpPr>
        <p:spPr>
          <a:xfrm>
            <a:off x="9105329" y="890027"/>
            <a:ext cx="2419200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705;p100">
            <a:extLst>
              <a:ext uri="{FF2B5EF4-FFF2-40B4-BE49-F238E27FC236}">
                <a16:creationId xmlns:a16="http://schemas.microsoft.com/office/drawing/2014/main" id="{4114BB2C-E59A-2A4A-9FBE-E7A01EBD9199}"/>
              </a:ext>
            </a:extLst>
          </p:cNvPr>
          <p:cNvSpPr/>
          <p:nvPr/>
        </p:nvSpPr>
        <p:spPr>
          <a:xfrm rot="5400000">
            <a:off x="10238246" y="1748753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6E1BCF6-81CA-B049-B860-644B89EAD750}"/>
              </a:ext>
            </a:extLst>
          </p:cNvPr>
          <p:cNvSpPr/>
          <p:nvPr/>
        </p:nvSpPr>
        <p:spPr>
          <a:xfrm>
            <a:off x="1433316" y="1489980"/>
            <a:ext cx="112723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accent1"/>
                </a:solidFill>
                <a:latin typeface="+mj-lt"/>
              </a:rPr>
              <a:t>Preparation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0E8DA4A-05EC-AD4C-83B6-57FA5022E6C9}"/>
              </a:ext>
            </a:extLst>
          </p:cNvPr>
          <p:cNvSpPr/>
          <p:nvPr/>
        </p:nvSpPr>
        <p:spPr>
          <a:xfrm>
            <a:off x="7123312" y="1489980"/>
            <a:ext cx="83869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accent1"/>
                </a:solidFill>
                <a:latin typeface="+mj-lt"/>
              </a:rPr>
              <a:t>Analysis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E38D2F-3B4E-BC40-9247-4761A29696D1}"/>
              </a:ext>
            </a:extLst>
          </p:cNvPr>
          <p:cNvSpPr/>
          <p:nvPr/>
        </p:nvSpPr>
        <p:spPr>
          <a:xfrm>
            <a:off x="4283925" y="1489980"/>
            <a:ext cx="97174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accent1"/>
                </a:solidFill>
                <a:latin typeface="+mj-lt"/>
              </a:rPr>
              <a:t>Detection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1DDB2D-9238-8447-9B13-E5E1FF29B292}"/>
              </a:ext>
            </a:extLst>
          </p:cNvPr>
          <p:cNvSpPr/>
          <p:nvPr/>
        </p:nvSpPr>
        <p:spPr>
          <a:xfrm>
            <a:off x="9105329" y="1406880"/>
            <a:ext cx="24192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accent1"/>
                </a:solidFill>
                <a:latin typeface="+mj-lt"/>
              </a:rPr>
              <a:t>Containment eradication and recovery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09ED035-C567-6447-B286-9DD95AA9A639}"/>
              </a:ext>
            </a:extLst>
          </p:cNvPr>
          <p:cNvSpPr/>
          <p:nvPr/>
        </p:nvSpPr>
        <p:spPr>
          <a:xfrm>
            <a:off x="874372" y="2220954"/>
            <a:ext cx="2245121" cy="29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Defined incident response team and communication channels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Digital forensic tools for evidence acquisition (imaging) and management (such as Autopsy) to be  readily available to the IT and InfoSec squad team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Person of reference for accessing the affected assets identified (IT manager and his team) 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Monitoring of the network already in place -  packet sniffers, protocol analysers and port scanning tools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Network diagrams and lists of critical assets are available</a:t>
            </a:r>
          </a:p>
          <a:p>
            <a:pPr marL="57150" lvl="1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Network intrusion detection, alerts and anti-malware is already in place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4A6106E-6503-8E4D-B965-5F75221D665A}"/>
              </a:ext>
            </a:extLst>
          </p:cNvPr>
          <p:cNvSpPr/>
          <p:nvPr/>
        </p:nvSpPr>
        <p:spPr>
          <a:xfrm>
            <a:off x="6398958" y="2220954"/>
            <a:ext cx="2287400" cy="29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Review logs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Lato Light" panose="020F0302020204030203" pitchFamily="34" charset="77"/>
              </a:rPr>
              <a:t>Indetify</a:t>
            </a: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 assets involved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Root cause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Risk analysis: Assets, Threats involved, Vulnerabilities and associated Risks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Identify Impact of incident: based on functional, informational impact and recoverability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Identify if sensitive customer/personal data was exposed, consider reporting to 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Use OSINT (</a:t>
            </a:r>
            <a:r>
              <a:rPr lang="en-GB" sz="900" dirty="0" err="1">
                <a:solidFill>
                  <a:schemeClr val="tx1"/>
                </a:solidFill>
                <a:latin typeface="Lato Light" panose="020F0302020204030203" pitchFamily="34" charset="77"/>
              </a:rPr>
              <a:t>shodan</a:t>
            </a: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 and Elastic) and filter data (Data Dog)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Consider digital forensics team to be hired as a third party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6F978BF-3FE6-124B-82A4-2FA8F607ABFC}"/>
              </a:ext>
            </a:extLst>
          </p:cNvPr>
          <p:cNvSpPr/>
          <p:nvPr/>
        </p:nvSpPr>
        <p:spPr>
          <a:xfrm>
            <a:off x="3626095" y="2220955"/>
            <a:ext cx="2287400" cy="29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GB" sz="900" dirty="0">
                <a:solidFill>
                  <a:schemeClr val="tx1"/>
                </a:solidFill>
              </a:rPr>
              <a:t>Signs of incident: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Alerts: intrusion detection alerts, malware scanner 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Logs: network traffic logs, security system logs, , multiple unauthorised sign </a:t>
            </a:r>
            <a:r>
              <a:rPr lang="en-GB" sz="900" dirty="0" err="1">
                <a:solidFill>
                  <a:schemeClr val="tx1"/>
                </a:solidFill>
              </a:rPr>
              <a:t>ons</a:t>
            </a:r>
            <a:r>
              <a:rPr lang="en-GB" sz="900" dirty="0">
                <a:solidFill>
                  <a:schemeClr val="tx1"/>
                </a:solidFill>
              </a:rPr>
              <a:t> detected by an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OSINT: news on vulnerabilities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People: suspicious activity noticed by employees, emails from service providers informing of malicious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Trigger incident:</a:t>
            </a:r>
          </a:p>
          <a:p>
            <a:pPr marL="409575" lvl="1" indent="-2301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Report incident as an issue on Jira</a:t>
            </a:r>
          </a:p>
          <a:p>
            <a:pPr marL="409575" lvl="1" indent="-2301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Recruit incident response team via Slack channel</a:t>
            </a:r>
          </a:p>
          <a:p>
            <a:pPr marL="409575" lvl="1" indent="-2301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Report to authorities</a:t>
            </a:r>
          </a:p>
          <a:p>
            <a:pPr marL="409575" lvl="1" indent="-2301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Immediate steps to be taken to prevent further data breach or exploitation - disconnect assets from network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0B08D3-6B66-1143-9340-EED2E3CC5F4C}"/>
              </a:ext>
            </a:extLst>
          </p:cNvPr>
          <p:cNvSpPr/>
          <p:nvPr/>
        </p:nvSpPr>
        <p:spPr>
          <a:xfrm>
            <a:off x="9171988" y="2220954"/>
            <a:ext cx="2285882" cy="29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Incident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Evidence acquisition log and evidence log to be completed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Complete incident report and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Establish next steps to be taken to prevent further incidents</a:t>
            </a:r>
          </a:p>
        </p:txBody>
      </p:sp>
      <p:grpSp>
        <p:nvGrpSpPr>
          <p:cNvPr id="125" name="Google Shape;190;p38">
            <a:extLst>
              <a:ext uri="{FF2B5EF4-FFF2-40B4-BE49-F238E27FC236}">
                <a16:creationId xmlns:a16="http://schemas.microsoft.com/office/drawing/2014/main" id="{F67EC59C-9294-4244-9457-B4D7DEE0D8FA}"/>
              </a:ext>
            </a:extLst>
          </p:cNvPr>
          <p:cNvGrpSpPr/>
          <p:nvPr/>
        </p:nvGrpSpPr>
        <p:grpSpPr>
          <a:xfrm>
            <a:off x="4589795" y="1019881"/>
            <a:ext cx="360000" cy="360000"/>
            <a:chOff x="1416" y="-345"/>
            <a:chExt cx="4846" cy="4849"/>
          </a:xfrm>
          <a:solidFill>
            <a:schemeClr val="accent5"/>
          </a:solidFill>
        </p:grpSpPr>
        <p:sp>
          <p:nvSpPr>
            <p:cNvPr id="126" name="Google Shape;191;p38">
              <a:extLst>
                <a:ext uri="{FF2B5EF4-FFF2-40B4-BE49-F238E27FC236}">
                  <a16:creationId xmlns:a16="http://schemas.microsoft.com/office/drawing/2014/main" id="{E06ADBDC-FC61-B94F-8C1D-2619720EB7F4}"/>
                </a:ext>
              </a:extLst>
            </p:cNvPr>
            <p:cNvSpPr/>
            <p:nvPr/>
          </p:nvSpPr>
          <p:spPr>
            <a:xfrm>
              <a:off x="1941" y="284"/>
              <a:ext cx="2574" cy="2456"/>
            </a:xfrm>
            <a:custGeom>
              <a:avLst/>
              <a:gdLst/>
              <a:ahLst/>
              <a:cxnLst/>
              <a:rect l="l" t="t" r="r" b="b"/>
              <a:pathLst>
                <a:path w="1088" h="1038" extrusionOk="0">
                  <a:moveTo>
                    <a:pt x="936" y="152"/>
                  </a:moveTo>
                  <a:cubicBezTo>
                    <a:pt x="838" y="54"/>
                    <a:pt x="708" y="0"/>
                    <a:pt x="569" y="0"/>
                  </a:cubicBezTo>
                  <a:cubicBezTo>
                    <a:pt x="431" y="0"/>
                    <a:pt x="300" y="54"/>
                    <a:pt x="202" y="152"/>
                  </a:cubicBezTo>
                  <a:cubicBezTo>
                    <a:pt x="0" y="354"/>
                    <a:pt x="0" y="684"/>
                    <a:pt x="202" y="886"/>
                  </a:cubicBezTo>
                  <a:cubicBezTo>
                    <a:pt x="300" y="984"/>
                    <a:pt x="431" y="1038"/>
                    <a:pt x="569" y="1038"/>
                  </a:cubicBezTo>
                  <a:cubicBezTo>
                    <a:pt x="708" y="1038"/>
                    <a:pt x="838" y="984"/>
                    <a:pt x="936" y="886"/>
                  </a:cubicBezTo>
                  <a:cubicBezTo>
                    <a:pt x="1034" y="788"/>
                    <a:pt x="1088" y="658"/>
                    <a:pt x="1088" y="519"/>
                  </a:cubicBezTo>
                  <a:cubicBezTo>
                    <a:pt x="1088" y="380"/>
                    <a:pt x="1034" y="250"/>
                    <a:pt x="936" y="152"/>
                  </a:cubicBezTo>
                  <a:close/>
                  <a:moveTo>
                    <a:pt x="244" y="194"/>
                  </a:moveTo>
                  <a:cubicBezTo>
                    <a:pt x="331" y="107"/>
                    <a:pt x="446" y="59"/>
                    <a:pt x="569" y="59"/>
                  </a:cubicBezTo>
                  <a:cubicBezTo>
                    <a:pt x="692" y="59"/>
                    <a:pt x="807" y="107"/>
                    <a:pt x="894" y="194"/>
                  </a:cubicBezTo>
                  <a:cubicBezTo>
                    <a:pt x="963" y="262"/>
                    <a:pt x="1007" y="349"/>
                    <a:pt x="1023" y="443"/>
                  </a:cubicBezTo>
                  <a:cubicBezTo>
                    <a:pt x="862" y="600"/>
                    <a:pt x="862" y="600"/>
                    <a:pt x="862" y="600"/>
                  </a:cubicBezTo>
                  <a:cubicBezTo>
                    <a:pt x="846" y="591"/>
                    <a:pt x="829" y="587"/>
                    <a:pt x="810" y="587"/>
                  </a:cubicBezTo>
                  <a:cubicBezTo>
                    <a:pt x="774" y="587"/>
                    <a:pt x="741" y="605"/>
                    <a:pt x="723" y="633"/>
                  </a:cubicBezTo>
                  <a:cubicBezTo>
                    <a:pt x="486" y="559"/>
                    <a:pt x="486" y="559"/>
                    <a:pt x="486" y="559"/>
                  </a:cubicBezTo>
                  <a:cubicBezTo>
                    <a:pt x="486" y="558"/>
                    <a:pt x="486" y="558"/>
                    <a:pt x="486" y="557"/>
                  </a:cubicBezTo>
                  <a:cubicBezTo>
                    <a:pt x="486" y="499"/>
                    <a:pt x="439" y="452"/>
                    <a:pt x="381" y="452"/>
                  </a:cubicBezTo>
                  <a:cubicBezTo>
                    <a:pt x="323" y="452"/>
                    <a:pt x="275" y="499"/>
                    <a:pt x="275" y="557"/>
                  </a:cubicBezTo>
                  <a:cubicBezTo>
                    <a:pt x="275" y="576"/>
                    <a:pt x="280" y="594"/>
                    <a:pt x="289" y="609"/>
                  </a:cubicBezTo>
                  <a:cubicBezTo>
                    <a:pt x="165" y="738"/>
                    <a:pt x="165" y="738"/>
                    <a:pt x="165" y="738"/>
                  </a:cubicBezTo>
                  <a:cubicBezTo>
                    <a:pt x="71" y="564"/>
                    <a:pt x="97" y="341"/>
                    <a:pt x="244" y="194"/>
                  </a:cubicBezTo>
                  <a:close/>
                  <a:moveTo>
                    <a:pt x="856" y="692"/>
                  </a:moveTo>
                  <a:cubicBezTo>
                    <a:pt x="856" y="717"/>
                    <a:pt x="836" y="738"/>
                    <a:pt x="810" y="738"/>
                  </a:cubicBezTo>
                  <a:cubicBezTo>
                    <a:pt x="785" y="738"/>
                    <a:pt x="764" y="717"/>
                    <a:pt x="764" y="692"/>
                  </a:cubicBezTo>
                  <a:cubicBezTo>
                    <a:pt x="764" y="666"/>
                    <a:pt x="785" y="646"/>
                    <a:pt x="810" y="646"/>
                  </a:cubicBezTo>
                  <a:cubicBezTo>
                    <a:pt x="836" y="646"/>
                    <a:pt x="856" y="666"/>
                    <a:pt x="856" y="692"/>
                  </a:cubicBezTo>
                  <a:close/>
                  <a:moveTo>
                    <a:pt x="427" y="557"/>
                  </a:moveTo>
                  <a:cubicBezTo>
                    <a:pt x="427" y="582"/>
                    <a:pt x="406" y="603"/>
                    <a:pt x="381" y="603"/>
                  </a:cubicBezTo>
                  <a:cubicBezTo>
                    <a:pt x="355" y="603"/>
                    <a:pt x="334" y="582"/>
                    <a:pt x="334" y="557"/>
                  </a:cubicBezTo>
                  <a:cubicBezTo>
                    <a:pt x="334" y="532"/>
                    <a:pt x="355" y="511"/>
                    <a:pt x="381" y="511"/>
                  </a:cubicBezTo>
                  <a:cubicBezTo>
                    <a:pt x="406" y="511"/>
                    <a:pt x="427" y="532"/>
                    <a:pt x="427" y="557"/>
                  </a:cubicBezTo>
                  <a:close/>
                  <a:moveTo>
                    <a:pt x="894" y="844"/>
                  </a:moveTo>
                  <a:cubicBezTo>
                    <a:pt x="808" y="931"/>
                    <a:pt x="692" y="979"/>
                    <a:pt x="569" y="979"/>
                  </a:cubicBezTo>
                  <a:cubicBezTo>
                    <a:pt x="446" y="979"/>
                    <a:pt x="331" y="931"/>
                    <a:pt x="244" y="844"/>
                  </a:cubicBezTo>
                  <a:cubicBezTo>
                    <a:pt x="227" y="827"/>
                    <a:pt x="211" y="809"/>
                    <a:pt x="197" y="789"/>
                  </a:cubicBezTo>
                  <a:cubicBezTo>
                    <a:pt x="332" y="650"/>
                    <a:pt x="332" y="650"/>
                    <a:pt x="332" y="650"/>
                  </a:cubicBezTo>
                  <a:cubicBezTo>
                    <a:pt x="346" y="658"/>
                    <a:pt x="363" y="662"/>
                    <a:pt x="381" y="662"/>
                  </a:cubicBezTo>
                  <a:cubicBezTo>
                    <a:pt x="417" y="662"/>
                    <a:pt x="449" y="644"/>
                    <a:pt x="468" y="615"/>
                  </a:cubicBezTo>
                  <a:cubicBezTo>
                    <a:pt x="705" y="690"/>
                    <a:pt x="705" y="690"/>
                    <a:pt x="705" y="690"/>
                  </a:cubicBezTo>
                  <a:cubicBezTo>
                    <a:pt x="705" y="690"/>
                    <a:pt x="705" y="691"/>
                    <a:pt x="705" y="692"/>
                  </a:cubicBezTo>
                  <a:cubicBezTo>
                    <a:pt x="705" y="750"/>
                    <a:pt x="752" y="797"/>
                    <a:pt x="810" y="797"/>
                  </a:cubicBezTo>
                  <a:cubicBezTo>
                    <a:pt x="868" y="797"/>
                    <a:pt x="915" y="750"/>
                    <a:pt x="915" y="692"/>
                  </a:cubicBezTo>
                  <a:cubicBezTo>
                    <a:pt x="915" y="674"/>
                    <a:pt x="911" y="657"/>
                    <a:pt x="903" y="642"/>
                  </a:cubicBezTo>
                  <a:cubicBezTo>
                    <a:pt x="1029" y="519"/>
                    <a:pt x="1029" y="519"/>
                    <a:pt x="1029" y="519"/>
                  </a:cubicBezTo>
                  <a:cubicBezTo>
                    <a:pt x="1029" y="642"/>
                    <a:pt x="981" y="757"/>
                    <a:pt x="894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92;p38">
              <a:extLst>
                <a:ext uri="{FF2B5EF4-FFF2-40B4-BE49-F238E27FC236}">
                  <a16:creationId xmlns:a16="http://schemas.microsoft.com/office/drawing/2014/main" id="{390437F8-01ED-4E46-A2D7-40FE76E8F4D0}"/>
                </a:ext>
              </a:extLst>
            </p:cNvPr>
            <p:cNvSpPr/>
            <p:nvPr/>
          </p:nvSpPr>
          <p:spPr>
            <a:xfrm>
              <a:off x="2670" y="509"/>
              <a:ext cx="930" cy="395"/>
            </a:xfrm>
            <a:custGeom>
              <a:avLst/>
              <a:gdLst/>
              <a:ahLst/>
              <a:cxnLst/>
              <a:rect l="l" t="t" r="r" b="b"/>
              <a:pathLst>
                <a:path w="393" h="167" extrusionOk="0">
                  <a:moveTo>
                    <a:pt x="0" y="123"/>
                  </a:moveTo>
                  <a:cubicBezTo>
                    <a:pt x="38" y="167"/>
                    <a:pt x="38" y="167"/>
                    <a:pt x="38" y="167"/>
                  </a:cubicBezTo>
                  <a:cubicBezTo>
                    <a:pt x="130" y="88"/>
                    <a:pt x="258" y="63"/>
                    <a:pt x="374" y="103"/>
                  </a:cubicBezTo>
                  <a:cubicBezTo>
                    <a:pt x="393" y="47"/>
                    <a:pt x="393" y="47"/>
                    <a:pt x="393" y="47"/>
                  </a:cubicBezTo>
                  <a:cubicBezTo>
                    <a:pt x="258" y="0"/>
                    <a:pt x="107" y="29"/>
                    <a:pt x="0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93;p38">
              <a:extLst>
                <a:ext uri="{FF2B5EF4-FFF2-40B4-BE49-F238E27FC236}">
                  <a16:creationId xmlns:a16="http://schemas.microsoft.com/office/drawing/2014/main" id="{1042D83C-7F98-1641-9F68-210D06B8CE3D}"/>
                </a:ext>
              </a:extLst>
            </p:cNvPr>
            <p:cNvSpPr/>
            <p:nvPr/>
          </p:nvSpPr>
          <p:spPr>
            <a:xfrm>
              <a:off x="3706" y="705"/>
              <a:ext cx="197" cy="197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31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6" y="60"/>
                    <a:pt x="31" y="71"/>
                    <a:pt x="45" y="83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67" y="24"/>
                    <a:pt x="49" y="1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94;p38">
              <a:extLst>
                <a:ext uri="{FF2B5EF4-FFF2-40B4-BE49-F238E27FC236}">
                  <a16:creationId xmlns:a16="http://schemas.microsoft.com/office/drawing/2014/main" id="{106F2353-6FF8-BE46-915E-FAAE31FCF527}"/>
                </a:ext>
              </a:extLst>
            </p:cNvPr>
            <p:cNvSpPr/>
            <p:nvPr/>
          </p:nvSpPr>
          <p:spPr>
            <a:xfrm>
              <a:off x="2935" y="2257"/>
              <a:ext cx="549" cy="199"/>
            </a:xfrm>
            <a:custGeom>
              <a:avLst/>
              <a:gdLst/>
              <a:ahLst/>
              <a:cxnLst/>
              <a:rect l="l" t="t" r="r" b="b"/>
              <a:pathLst>
                <a:path w="232" h="84" extrusionOk="0">
                  <a:moveTo>
                    <a:pt x="220" y="17"/>
                  </a:moveTo>
                  <a:cubicBezTo>
                    <a:pt x="153" y="31"/>
                    <a:pt x="85" y="26"/>
                    <a:pt x="22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8" y="74"/>
                    <a:pt x="98" y="84"/>
                    <a:pt x="149" y="84"/>
                  </a:cubicBezTo>
                  <a:cubicBezTo>
                    <a:pt x="177" y="84"/>
                    <a:pt x="205" y="81"/>
                    <a:pt x="232" y="75"/>
                  </a:cubicBezTo>
                  <a:lnTo>
                    <a:pt x="22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0" name="Google Shape;195;p38">
              <a:extLst>
                <a:ext uri="{FF2B5EF4-FFF2-40B4-BE49-F238E27FC236}">
                  <a16:creationId xmlns:a16="http://schemas.microsoft.com/office/drawing/2014/main" id="{F5C0E6A2-BA4C-E244-AB47-84D163D483A0}"/>
                </a:ext>
              </a:extLst>
            </p:cNvPr>
            <p:cNvSpPr/>
            <p:nvPr/>
          </p:nvSpPr>
          <p:spPr>
            <a:xfrm>
              <a:off x="1416" y="-345"/>
              <a:ext cx="4846" cy="4849"/>
            </a:xfrm>
            <a:custGeom>
              <a:avLst/>
              <a:gdLst/>
              <a:ahLst/>
              <a:cxnLst/>
              <a:rect l="l" t="t" r="r" b="b"/>
              <a:pathLst>
                <a:path w="2048" h="2050" extrusionOk="0">
                  <a:moveTo>
                    <a:pt x="1531" y="1260"/>
                  </a:moveTo>
                  <a:cubicBezTo>
                    <a:pt x="1488" y="1303"/>
                    <a:pt x="1488" y="1303"/>
                    <a:pt x="1488" y="1303"/>
                  </a:cubicBezTo>
                  <a:cubicBezTo>
                    <a:pt x="1382" y="1189"/>
                    <a:pt x="1382" y="1189"/>
                    <a:pt x="1382" y="1189"/>
                  </a:cubicBezTo>
                  <a:cubicBezTo>
                    <a:pt x="1508" y="1005"/>
                    <a:pt x="1538" y="774"/>
                    <a:pt x="1473" y="568"/>
                  </a:cubicBezTo>
                  <a:cubicBezTo>
                    <a:pt x="1557" y="485"/>
                    <a:pt x="1557" y="485"/>
                    <a:pt x="1557" y="485"/>
                  </a:cubicBezTo>
                  <a:cubicBezTo>
                    <a:pt x="1572" y="493"/>
                    <a:pt x="1589" y="498"/>
                    <a:pt x="1607" y="498"/>
                  </a:cubicBezTo>
                  <a:cubicBezTo>
                    <a:pt x="1665" y="498"/>
                    <a:pt x="1713" y="451"/>
                    <a:pt x="1713" y="393"/>
                  </a:cubicBezTo>
                  <a:cubicBezTo>
                    <a:pt x="1713" y="375"/>
                    <a:pt x="1708" y="359"/>
                    <a:pt x="1701" y="345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259"/>
                    <a:pt x="1882" y="259"/>
                    <a:pt x="1882" y="259"/>
                  </a:cubicBezTo>
                  <a:cubicBezTo>
                    <a:pt x="1941" y="259"/>
                    <a:pt x="1941" y="259"/>
                    <a:pt x="1941" y="259"/>
                  </a:cubicBezTo>
                  <a:cubicBezTo>
                    <a:pt x="1941" y="68"/>
                    <a:pt x="1941" y="68"/>
                    <a:pt x="1941" y="68"/>
                  </a:cubicBezTo>
                  <a:cubicBezTo>
                    <a:pt x="1750" y="68"/>
                    <a:pt x="1750" y="68"/>
                    <a:pt x="1750" y="68"/>
                  </a:cubicBezTo>
                  <a:cubicBezTo>
                    <a:pt x="1750" y="127"/>
                    <a:pt x="1750" y="127"/>
                    <a:pt x="1750" y="127"/>
                  </a:cubicBezTo>
                  <a:cubicBezTo>
                    <a:pt x="1839" y="127"/>
                    <a:pt x="1839" y="127"/>
                    <a:pt x="1839" y="127"/>
                  </a:cubicBezTo>
                  <a:cubicBezTo>
                    <a:pt x="1661" y="302"/>
                    <a:pt x="1661" y="302"/>
                    <a:pt x="1661" y="302"/>
                  </a:cubicBezTo>
                  <a:cubicBezTo>
                    <a:pt x="1645" y="293"/>
                    <a:pt x="1627" y="287"/>
                    <a:pt x="1607" y="287"/>
                  </a:cubicBezTo>
                  <a:cubicBezTo>
                    <a:pt x="1549" y="287"/>
                    <a:pt x="1502" y="335"/>
                    <a:pt x="1502" y="393"/>
                  </a:cubicBezTo>
                  <a:cubicBezTo>
                    <a:pt x="1502" y="411"/>
                    <a:pt x="1507" y="429"/>
                    <a:pt x="1515" y="444"/>
                  </a:cubicBezTo>
                  <a:cubicBezTo>
                    <a:pt x="1451" y="507"/>
                    <a:pt x="1451" y="507"/>
                    <a:pt x="1451" y="507"/>
                  </a:cubicBezTo>
                  <a:cubicBezTo>
                    <a:pt x="1416" y="424"/>
                    <a:pt x="1365" y="347"/>
                    <a:pt x="1297" y="279"/>
                  </a:cubicBezTo>
                  <a:cubicBezTo>
                    <a:pt x="1018" y="0"/>
                    <a:pt x="564" y="0"/>
                    <a:pt x="285" y="279"/>
                  </a:cubicBezTo>
                  <a:cubicBezTo>
                    <a:pt x="37" y="528"/>
                    <a:pt x="10" y="915"/>
                    <a:pt x="204" y="1194"/>
                  </a:cubicBezTo>
                  <a:cubicBezTo>
                    <a:pt x="154" y="1245"/>
                    <a:pt x="154" y="1245"/>
                    <a:pt x="154" y="1245"/>
                  </a:cubicBezTo>
                  <a:cubicBezTo>
                    <a:pt x="140" y="1238"/>
                    <a:pt x="123" y="1233"/>
                    <a:pt x="105" y="1233"/>
                  </a:cubicBezTo>
                  <a:cubicBezTo>
                    <a:pt x="47" y="1233"/>
                    <a:pt x="0" y="1280"/>
                    <a:pt x="0" y="1339"/>
                  </a:cubicBezTo>
                  <a:cubicBezTo>
                    <a:pt x="0" y="1397"/>
                    <a:pt x="47" y="1444"/>
                    <a:pt x="105" y="1444"/>
                  </a:cubicBezTo>
                  <a:cubicBezTo>
                    <a:pt x="163" y="1444"/>
                    <a:pt x="211" y="1397"/>
                    <a:pt x="211" y="1339"/>
                  </a:cubicBezTo>
                  <a:cubicBezTo>
                    <a:pt x="211" y="1320"/>
                    <a:pt x="205" y="1302"/>
                    <a:pt x="197" y="1286"/>
                  </a:cubicBezTo>
                  <a:cubicBezTo>
                    <a:pt x="240" y="1241"/>
                    <a:pt x="240" y="1241"/>
                    <a:pt x="240" y="1241"/>
                  </a:cubicBezTo>
                  <a:cubicBezTo>
                    <a:pt x="254" y="1258"/>
                    <a:pt x="269" y="1275"/>
                    <a:pt x="285" y="1291"/>
                  </a:cubicBezTo>
                  <a:cubicBezTo>
                    <a:pt x="425" y="1430"/>
                    <a:pt x="608" y="1500"/>
                    <a:pt x="791" y="1500"/>
                  </a:cubicBezTo>
                  <a:cubicBezTo>
                    <a:pt x="932" y="1500"/>
                    <a:pt x="1073" y="1459"/>
                    <a:pt x="1193" y="1377"/>
                  </a:cubicBezTo>
                  <a:cubicBezTo>
                    <a:pt x="1300" y="1491"/>
                    <a:pt x="1300" y="1491"/>
                    <a:pt x="1300" y="1491"/>
                  </a:cubicBezTo>
                  <a:cubicBezTo>
                    <a:pt x="1256" y="1535"/>
                    <a:pt x="1256" y="1535"/>
                    <a:pt x="1256" y="1535"/>
                  </a:cubicBezTo>
                  <a:cubicBezTo>
                    <a:pt x="1772" y="2050"/>
                    <a:pt x="1772" y="2050"/>
                    <a:pt x="1772" y="2050"/>
                  </a:cubicBezTo>
                  <a:cubicBezTo>
                    <a:pt x="2048" y="1775"/>
                    <a:pt x="2048" y="1775"/>
                    <a:pt x="2048" y="1775"/>
                  </a:cubicBezTo>
                  <a:lnTo>
                    <a:pt x="1531" y="1260"/>
                  </a:lnTo>
                  <a:close/>
                  <a:moveTo>
                    <a:pt x="1607" y="346"/>
                  </a:moveTo>
                  <a:cubicBezTo>
                    <a:pt x="1633" y="346"/>
                    <a:pt x="1653" y="367"/>
                    <a:pt x="1653" y="393"/>
                  </a:cubicBezTo>
                  <a:cubicBezTo>
                    <a:pt x="1653" y="418"/>
                    <a:pt x="1633" y="439"/>
                    <a:pt x="1607" y="439"/>
                  </a:cubicBezTo>
                  <a:cubicBezTo>
                    <a:pt x="1582" y="439"/>
                    <a:pt x="1561" y="418"/>
                    <a:pt x="1561" y="393"/>
                  </a:cubicBezTo>
                  <a:cubicBezTo>
                    <a:pt x="1561" y="367"/>
                    <a:pt x="1582" y="346"/>
                    <a:pt x="1607" y="346"/>
                  </a:cubicBezTo>
                  <a:close/>
                  <a:moveTo>
                    <a:pt x="105" y="1385"/>
                  </a:moveTo>
                  <a:cubicBezTo>
                    <a:pt x="80" y="1385"/>
                    <a:pt x="59" y="1364"/>
                    <a:pt x="59" y="1339"/>
                  </a:cubicBezTo>
                  <a:cubicBezTo>
                    <a:pt x="59" y="1313"/>
                    <a:pt x="80" y="1292"/>
                    <a:pt x="105" y="1292"/>
                  </a:cubicBezTo>
                  <a:cubicBezTo>
                    <a:pt x="131" y="1292"/>
                    <a:pt x="151" y="1313"/>
                    <a:pt x="151" y="1339"/>
                  </a:cubicBezTo>
                  <a:cubicBezTo>
                    <a:pt x="151" y="1364"/>
                    <a:pt x="131" y="1385"/>
                    <a:pt x="105" y="1385"/>
                  </a:cubicBezTo>
                  <a:close/>
                  <a:moveTo>
                    <a:pt x="327" y="1249"/>
                  </a:moveTo>
                  <a:cubicBezTo>
                    <a:pt x="71" y="993"/>
                    <a:pt x="71" y="577"/>
                    <a:pt x="327" y="321"/>
                  </a:cubicBezTo>
                  <a:cubicBezTo>
                    <a:pt x="455" y="193"/>
                    <a:pt x="623" y="129"/>
                    <a:pt x="791" y="129"/>
                  </a:cubicBezTo>
                  <a:cubicBezTo>
                    <a:pt x="959" y="129"/>
                    <a:pt x="1127" y="193"/>
                    <a:pt x="1255" y="321"/>
                  </a:cubicBezTo>
                  <a:cubicBezTo>
                    <a:pt x="1511" y="577"/>
                    <a:pt x="1511" y="993"/>
                    <a:pt x="1255" y="1249"/>
                  </a:cubicBezTo>
                  <a:cubicBezTo>
                    <a:pt x="1000" y="1505"/>
                    <a:pt x="583" y="1505"/>
                    <a:pt x="327" y="1249"/>
                  </a:cubicBezTo>
                  <a:close/>
                  <a:moveTo>
                    <a:pt x="1241" y="1341"/>
                  </a:moveTo>
                  <a:cubicBezTo>
                    <a:pt x="1261" y="1326"/>
                    <a:pt x="1279" y="1309"/>
                    <a:pt x="1297" y="1291"/>
                  </a:cubicBezTo>
                  <a:cubicBezTo>
                    <a:pt x="1315" y="1274"/>
                    <a:pt x="1331" y="1256"/>
                    <a:pt x="1346" y="1237"/>
                  </a:cubicBezTo>
                  <a:cubicBezTo>
                    <a:pt x="1447" y="1344"/>
                    <a:pt x="1447" y="1344"/>
                    <a:pt x="1447" y="1344"/>
                  </a:cubicBezTo>
                  <a:cubicBezTo>
                    <a:pt x="1342" y="1449"/>
                    <a:pt x="1342" y="1449"/>
                    <a:pt x="1342" y="1449"/>
                  </a:cubicBezTo>
                  <a:lnTo>
                    <a:pt x="1241" y="1341"/>
                  </a:lnTo>
                  <a:close/>
                  <a:moveTo>
                    <a:pt x="1772" y="1967"/>
                  </a:moveTo>
                  <a:cubicBezTo>
                    <a:pt x="1339" y="1535"/>
                    <a:pt x="1339" y="1535"/>
                    <a:pt x="1339" y="1535"/>
                  </a:cubicBezTo>
                  <a:cubicBezTo>
                    <a:pt x="1531" y="1343"/>
                    <a:pt x="1531" y="1343"/>
                    <a:pt x="1531" y="1343"/>
                  </a:cubicBezTo>
                  <a:cubicBezTo>
                    <a:pt x="1964" y="1775"/>
                    <a:pt x="1964" y="1775"/>
                    <a:pt x="1964" y="1775"/>
                  </a:cubicBezTo>
                  <a:lnTo>
                    <a:pt x="1772" y="19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1" name="Google Shape;196;p38">
              <a:extLst>
                <a:ext uri="{FF2B5EF4-FFF2-40B4-BE49-F238E27FC236}">
                  <a16:creationId xmlns:a16="http://schemas.microsoft.com/office/drawing/2014/main" id="{4EBCA102-F374-A246-9896-605B8E1043EE}"/>
                </a:ext>
              </a:extLst>
            </p:cNvPr>
            <p:cNvSpPr/>
            <p:nvPr/>
          </p:nvSpPr>
          <p:spPr>
            <a:xfrm>
              <a:off x="4840" y="3035"/>
              <a:ext cx="683" cy="585"/>
            </a:xfrm>
            <a:custGeom>
              <a:avLst/>
              <a:gdLst/>
              <a:ahLst/>
              <a:cxnLst/>
              <a:rect l="l" t="t" r="r" b="b"/>
              <a:pathLst>
                <a:path w="683" h="585" extrusionOk="0">
                  <a:moveTo>
                    <a:pt x="198" y="0"/>
                  </a:moveTo>
                  <a:lnTo>
                    <a:pt x="0" y="199"/>
                  </a:lnTo>
                  <a:lnTo>
                    <a:pt x="99" y="298"/>
                  </a:lnTo>
                  <a:lnTo>
                    <a:pt x="198" y="197"/>
                  </a:lnTo>
                  <a:lnTo>
                    <a:pt x="584" y="585"/>
                  </a:lnTo>
                  <a:lnTo>
                    <a:pt x="683" y="48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97;p38">
              <a:extLst>
                <a:ext uri="{FF2B5EF4-FFF2-40B4-BE49-F238E27FC236}">
                  <a16:creationId xmlns:a16="http://schemas.microsoft.com/office/drawing/2014/main" id="{110728DD-7EFC-6646-A97C-6E9FC299904A}"/>
                </a:ext>
              </a:extLst>
            </p:cNvPr>
            <p:cNvSpPr/>
            <p:nvPr/>
          </p:nvSpPr>
          <p:spPr>
            <a:xfrm>
              <a:off x="5545" y="3639"/>
              <a:ext cx="203" cy="203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0" y="99"/>
                  </a:moveTo>
                  <a:lnTo>
                    <a:pt x="99" y="0"/>
                  </a:lnTo>
                  <a:lnTo>
                    <a:pt x="203" y="104"/>
                  </a:lnTo>
                  <a:lnTo>
                    <a:pt x="104" y="203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98;p38">
              <a:extLst>
                <a:ext uri="{FF2B5EF4-FFF2-40B4-BE49-F238E27FC236}">
                  <a16:creationId xmlns:a16="http://schemas.microsoft.com/office/drawing/2014/main" id="{8F9B8B3B-1FAB-4A47-8298-6BE62EA6385C}"/>
                </a:ext>
              </a:extLst>
            </p:cNvPr>
            <p:cNvSpPr/>
            <p:nvPr/>
          </p:nvSpPr>
          <p:spPr>
            <a:xfrm>
              <a:off x="2173" y="3274"/>
              <a:ext cx="140" cy="1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99;p38">
              <a:extLst>
                <a:ext uri="{FF2B5EF4-FFF2-40B4-BE49-F238E27FC236}">
                  <a16:creationId xmlns:a16="http://schemas.microsoft.com/office/drawing/2014/main" id="{FE7E1BD5-A1F8-9C4B-BCE9-5023418BB78B}"/>
                </a:ext>
              </a:extLst>
            </p:cNvPr>
            <p:cNvSpPr/>
            <p:nvPr/>
          </p:nvSpPr>
          <p:spPr>
            <a:xfrm>
              <a:off x="2173" y="4128"/>
              <a:ext cx="140" cy="1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200;p38">
              <a:extLst>
                <a:ext uri="{FF2B5EF4-FFF2-40B4-BE49-F238E27FC236}">
                  <a16:creationId xmlns:a16="http://schemas.microsoft.com/office/drawing/2014/main" id="{2BAC4B63-E878-D147-9B23-4906E43936A2}"/>
                </a:ext>
              </a:extLst>
            </p:cNvPr>
            <p:cNvSpPr/>
            <p:nvPr/>
          </p:nvSpPr>
          <p:spPr>
            <a:xfrm>
              <a:off x="3325" y="3570"/>
              <a:ext cx="140" cy="15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6" name="Google Shape;201;p38">
              <a:extLst>
                <a:ext uri="{FF2B5EF4-FFF2-40B4-BE49-F238E27FC236}">
                  <a16:creationId xmlns:a16="http://schemas.microsoft.com/office/drawing/2014/main" id="{734CFC7E-F70E-124E-9AAB-3EE3A3849D6D}"/>
                </a:ext>
              </a:extLst>
            </p:cNvPr>
            <p:cNvSpPr/>
            <p:nvPr/>
          </p:nvSpPr>
          <p:spPr>
            <a:xfrm>
              <a:off x="5327" y="2312"/>
              <a:ext cx="142" cy="15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7" name="Google Shape;202;p38">
              <a:extLst>
                <a:ext uri="{FF2B5EF4-FFF2-40B4-BE49-F238E27FC236}">
                  <a16:creationId xmlns:a16="http://schemas.microsoft.com/office/drawing/2014/main" id="{60AB31C9-CC1C-5D4F-AF2D-55939088B983}"/>
                </a:ext>
              </a:extLst>
            </p:cNvPr>
            <p:cNvSpPr/>
            <p:nvPr/>
          </p:nvSpPr>
          <p:spPr>
            <a:xfrm>
              <a:off x="5488" y="1100"/>
              <a:ext cx="140" cy="15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203;p38">
              <a:extLst>
                <a:ext uri="{FF2B5EF4-FFF2-40B4-BE49-F238E27FC236}">
                  <a16:creationId xmlns:a16="http://schemas.microsoft.com/office/drawing/2014/main" id="{D193517E-1448-BC41-B0CC-05D10232068B}"/>
                </a:ext>
              </a:extLst>
            </p:cNvPr>
            <p:cNvSpPr/>
            <p:nvPr/>
          </p:nvSpPr>
          <p:spPr>
            <a:xfrm>
              <a:off x="5949" y="1741"/>
              <a:ext cx="140" cy="15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40" name="Graphic 139">
            <a:extLst>
              <a:ext uri="{FF2B5EF4-FFF2-40B4-BE49-F238E27FC236}">
                <a16:creationId xmlns:a16="http://schemas.microsoft.com/office/drawing/2014/main" id="{EBE48127-1ED8-9443-9308-367505A8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6932" y="1019881"/>
            <a:ext cx="360000" cy="360000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BCA82D76-053B-3E42-A88E-B449B9C1C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2658" y="1019881"/>
            <a:ext cx="360000" cy="360000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8A7AC0EA-8FCE-D444-9C8F-3D7352886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4929" y="1019881"/>
            <a:ext cx="360000" cy="3600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FE18AD-861F-AB41-BBD4-88B110DAE27F}"/>
              </a:ext>
            </a:extLst>
          </p:cNvPr>
          <p:cNvCxnSpPr>
            <a:cxnSpLocks/>
          </p:cNvCxnSpPr>
          <p:nvPr/>
        </p:nvCxnSpPr>
        <p:spPr>
          <a:xfrm>
            <a:off x="0" y="5829650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9CFF893-0AAC-274B-989F-ED3EB07EB12C}"/>
              </a:ext>
            </a:extLst>
          </p:cNvPr>
          <p:cNvSpPr/>
          <p:nvPr/>
        </p:nvSpPr>
        <p:spPr>
          <a:xfrm>
            <a:off x="1893901" y="5726619"/>
            <a:ext cx="206062" cy="206062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87C4C2-39BC-184A-AAE1-543F78DA9313}"/>
              </a:ext>
            </a:extLst>
          </p:cNvPr>
          <p:cNvSpPr/>
          <p:nvPr/>
        </p:nvSpPr>
        <p:spPr>
          <a:xfrm>
            <a:off x="4666764" y="5726619"/>
            <a:ext cx="206062" cy="206062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E3A405D-AE10-6443-8D5A-E8EE93EA26B0}"/>
              </a:ext>
            </a:extLst>
          </p:cNvPr>
          <p:cNvSpPr/>
          <p:nvPr/>
        </p:nvSpPr>
        <p:spPr>
          <a:xfrm>
            <a:off x="7439627" y="5726619"/>
            <a:ext cx="206062" cy="206062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E8F4717-BF40-D641-9772-9D9EE7412571}"/>
              </a:ext>
            </a:extLst>
          </p:cNvPr>
          <p:cNvSpPr/>
          <p:nvPr/>
        </p:nvSpPr>
        <p:spPr>
          <a:xfrm>
            <a:off x="10211898" y="5726619"/>
            <a:ext cx="206062" cy="206062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grpSp>
        <p:nvGrpSpPr>
          <p:cNvPr id="55" name="Google Shape;1988;p51">
            <a:extLst>
              <a:ext uri="{FF2B5EF4-FFF2-40B4-BE49-F238E27FC236}">
                <a16:creationId xmlns:a16="http://schemas.microsoft.com/office/drawing/2014/main" id="{1A385657-72F2-604C-B381-2957BD0A6F99}"/>
              </a:ext>
            </a:extLst>
          </p:cNvPr>
          <p:cNvGrpSpPr/>
          <p:nvPr/>
        </p:nvGrpSpPr>
        <p:grpSpPr>
          <a:xfrm>
            <a:off x="3181777" y="5726619"/>
            <a:ext cx="371890" cy="206062"/>
            <a:chOff x="4791775" y="1877500"/>
            <a:chExt cx="66725" cy="36975"/>
          </a:xfrm>
          <a:solidFill>
            <a:schemeClr val="accent5"/>
          </a:solidFill>
        </p:grpSpPr>
        <p:sp>
          <p:nvSpPr>
            <p:cNvPr id="56" name="Google Shape;1989;p51">
              <a:extLst>
                <a:ext uri="{FF2B5EF4-FFF2-40B4-BE49-F238E27FC236}">
                  <a16:creationId xmlns:a16="http://schemas.microsoft.com/office/drawing/2014/main" id="{AA0AB7B7-44CF-2343-9351-7B82C4EF5EE0}"/>
                </a:ext>
              </a:extLst>
            </p:cNvPr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990;p51">
              <a:extLst>
                <a:ext uri="{FF2B5EF4-FFF2-40B4-BE49-F238E27FC236}">
                  <a16:creationId xmlns:a16="http://schemas.microsoft.com/office/drawing/2014/main" id="{A730753D-7A3A-DC43-84F8-5C060A2012B0}"/>
                </a:ext>
              </a:extLst>
            </p:cNvPr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1988;p51">
            <a:extLst>
              <a:ext uri="{FF2B5EF4-FFF2-40B4-BE49-F238E27FC236}">
                <a16:creationId xmlns:a16="http://schemas.microsoft.com/office/drawing/2014/main" id="{C7E15C91-B62E-8147-8C75-15ED6BC2B403}"/>
              </a:ext>
            </a:extLst>
          </p:cNvPr>
          <p:cNvGrpSpPr/>
          <p:nvPr/>
        </p:nvGrpSpPr>
        <p:grpSpPr>
          <a:xfrm>
            <a:off x="5755774" y="5726619"/>
            <a:ext cx="371890" cy="206062"/>
            <a:chOff x="4791775" y="1877500"/>
            <a:chExt cx="66725" cy="36975"/>
          </a:xfrm>
          <a:solidFill>
            <a:schemeClr val="accent5"/>
          </a:solidFill>
        </p:grpSpPr>
        <p:sp>
          <p:nvSpPr>
            <p:cNvPr id="59" name="Google Shape;1989;p51">
              <a:extLst>
                <a:ext uri="{FF2B5EF4-FFF2-40B4-BE49-F238E27FC236}">
                  <a16:creationId xmlns:a16="http://schemas.microsoft.com/office/drawing/2014/main" id="{5BC26EB6-BBC3-E94E-A175-11432965E491}"/>
                </a:ext>
              </a:extLst>
            </p:cNvPr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990;p51">
              <a:extLst>
                <a:ext uri="{FF2B5EF4-FFF2-40B4-BE49-F238E27FC236}">
                  <a16:creationId xmlns:a16="http://schemas.microsoft.com/office/drawing/2014/main" id="{CB2AD5B0-AC7D-7444-86BE-FEB4FBE86591}"/>
                </a:ext>
              </a:extLst>
            </p:cNvPr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1988;p51">
            <a:extLst>
              <a:ext uri="{FF2B5EF4-FFF2-40B4-BE49-F238E27FC236}">
                <a16:creationId xmlns:a16="http://schemas.microsoft.com/office/drawing/2014/main" id="{D2DA0F24-DEF3-9A4B-B4CC-C0B1921BD171}"/>
              </a:ext>
            </a:extLst>
          </p:cNvPr>
          <p:cNvGrpSpPr/>
          <p:nvPr/>
        </p:nvGrpSpPr>
        <p:grpSpPr>
          <a:xfrm>
            <a:off x="8329771" y="5726619"/>
            <a:ext cx="371890" cy="206062"/>
            <a:chOff x="4791775" y="1877500"/>
            <a:chExt cx="66725" cy="36975"/>
          </a:xfrm>
          <a:solidFill>
            <a:schemeClr val="accent5"/>
          </a:solidFill>
        </p:grpSpPr>
        <p:sp>
          <p:nvSpPr>
            <p:cNvPr id="62" name="Google Shape;1989;p51">
              <a:extLst>
                <a:ext uri="{FF2B5EF4-FFF2-40B4-BE49-F238E27FC236}">
                  <a16:creationId xmlns:a16="http://schemas.microsoft.com/office/drawing/2014/main" id="{F64FA766-7417-4F4A-A40A-AF3267C36414}"/>
                </a:ext>
              </a:extLst>
            </p:cNvPr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990;p51">
              <a:extLst>
                <a:ext uri="{FF2B5EF4-FFF2-40B4-BE49-F238E27FC236}">
                  <a16:creationId xmlns:a16="http://schemas.microsoft.com/office/drawing/2014/main" id="{46BF2809-B9D7-654F-B7CC-5E3665AB6E1A}"/>
                </a:ext>
              </a:extLst>
            </p:cNvPr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64" name="Google Shape;214;p49">
            <a:extLst>
              <a:ext uri="{FF2B5EF4-FFF2-40B4-BE49-F238E27FC236}">
                <a16:creationId xmlns:a16="http://schemas.microsoft.com/office/drawing/2014/main" id="{D1DD4082-A5A0-BC46-9A52-D90D0C3A34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08517" y="182763"/>
            <a:ext cx="979437" cy="53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1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82C34C-3D48-704A-BD6C-751B8438344B}"/>
              </a:ext>
            </a:extLst>
          </p:cNvPr>
          <p:cNvGrpSpPr/>
          <p:nvPr/>
        </p:nvGrpSpPr>
        <p:grpSpPr>
          <a:xfrm>
            <a:off x="10925122" y="0"/>
            <a:ext cx="72000" cy="6858000"/>
            <a:chOff x="11721049" y="0"/>
            <a:chExt cx="72000" cy="6858000"/>
          </a:xfrm>
        </p:grpSpPr>
        <p:sp>
          <p:nvSpPr>
            <p:cNvPr id="71" name="Pentagon 70">
              <a:extLst>
                <a:ext uri="{FF2B5EF4-FFF2-40B4-BE49-F238E27FC236}">
                  <a16:creationId xmlns:a16="http://schemas.microsoft.com/office/drawing/2014/main" id="{9672794E-AFA9-5F4C-AC82-0DB3B2BDC67A}"/>
                </a:ext>
              </a:extLst>
            </p:cNvPr>
            <p:cNvSpPr/>
            <p:nvPr/>
          </p:nvSpPr>
          <p:spPr>
            <a:xfrm rot="5400000">
              <a:off x="10947011" y="6011962"/>
              <a:ext cx="1620076" cy="7199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70" name="Pentagon 69">
              <a:extLst>
                <a:ext uri="{FF2B5EF4-FFF2-40B4-BE49-F238E27FC236}">
                  <a16:creationId xmlns:a16="http://schemas.microsoft.com/office/drawing/2014/main" id="{202FD4EC-53B7-9140-B34D-1A70B5CDC90B}"/>
                </a:ext>
              </a:extLst>
            </p:cNvPr>
            <p:cNvSpPr/>
            <p:nvPr/>
          </p:nvSpPr>
          <p:spPr>
            <a:xfrm rot="5400000">
              <a:off x="10882339" y="4446616"/>
              <a:ext cx="1749420" cy="7200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69" name="Pentagon 68">
              <a:extLst>
                <a:ext uri="{FF2B5EF4-FFF2-40B4-BE49-F238E27FC236}">
                  <a16:creationId xmlns:a16="http://schemas.microsoft.com/office/drawing/2014/main" id="{5113DFFF-7204-1843-A1B6-466B6362E477}"/>
                </a:ext>
              </a:extLst>
            </p:cNvPr>
            <p:cNvSpPr/>
            <p:nvPr/>
          </p:nvSpPr>
          <p:spPr>
            <a:xfrm rot="5400000">
              <a:off x="10722383" y="2648564"/>
              <a:ext cx="2069331" cy="72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68" name="Pentagon 67">
              <a:extLst>
                <a:ext uri="{FF2B5EF4-FFF2-40B4-BE49-F238E27FC236}">
                  <a16:creationId xmlns:a16="http://schemas.microsoft.com/office/drawing/2014/main" id="{1749FD2D-473C-244C-A493-B14F56E6B81C}"/>
                </a:ext>
              </a:extLst>
            </p:cNvPr>
            <p:cNvSpPr/>
            <p:nvPr/>
          </p:nvSpPr>
          <p:spPr>
            <a:xfrm rot="5400000">
              <a:off x="10882339" y="838710"/>
              <a:ext cx="1749420" cy="72000"/>
            </a:xfrm>
            <a:prstGeom prst="homePlat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97EA1C-5091-B94A-935D-E76E87D0A836}"/>
              </a:ext>
            </a:extLst>
          </p:cNvPr>
          <p:cNvCxnSpPr/>
          <p:nvPr/>
        </p:nvCxnSpPr>
        <p:spPr>
          <a:xfrm>
            <a:off x="9850115" y="2730295"/>
            <a:ext cx="1007976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0AAE826-F2F4-3640-A6DB-EB0CB464551B}"/>
              </a:ext>
            </a:extLst>
          </p:cNvPr>
          <p:cNvCxnSpPr/>
          <p:nvPr/>
        </p:nvCxnSpPr>
        <p:spPr>
          <a:xfrm>
            <a:off x="9850115" y="4469643"/>
            <a:ext cx="1007976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D7D7DF-2C91-6E48-B230-5D23E1C69C03}"/>
              </a:ext>
            </a:extLst>
          </p:cNvPr>
          <p:cNvCxnSpPr/>
          <p:nvPr/>
        </p:nvCxnSpPr>
        <p:spPr>
          <a:xfrm>
            <a:off x="9850115" y="5841243"/>
            <a:ext cx="1007976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4B78BA-1F9F-6642-9BCD-99F901C51DEB}"/>
              </a:ext>
            </a:extLst>
          </p:cNvPr>
          <p:cNvCxnSpPr>
            <a:stCxn id="8" idx="3"/>
            <a:endCxn id="50" idx="2"/>
          </p:cNvCxnSpPr>
          <p:nvPr/>
        </p:nvCxnSpPr>
        <p:spPr>
          <a:xfrm>
            <a:off x="9850115" y="1060521"/>
            <a:ext cx="1007976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183082-9077-FF42-A6DA-55CA7D506B11}"/>
              </a:ext>
            </a:extLst>
          </p:cNvPr>
          <p:cNvSpPr/>
          <p:nvPr/>
        </p:nvSpPr>
        <p:spPr>
          <a:xfrm>
            <a:off x="1570115" y="451269"/>
            <a:ext cx="8280000" cy="12185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357188" lvl="1" indent="-39688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000" dirty="0">
                <a:solidFill>
                  <a:schemeClr val="tx1"/>
                </a:solidFill>
                <a:latin typeface="+mj-lt"/>
              </a:rPr>
              <a:t>Preparation</a:t>
            </a:r>
          </a:p>
          <a:p>
            <a:pPr marL="534988" lvl="1" indent="-217488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Defined incident response team and communication channels</a:t>
            </a:r>
          </a:p>
          <a:p>
            <a:pPr marL="534988" lvl="1" indent="-217488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Digital forensic tools for evidence acquisition (imaging) and management (such as Autopsy) to be  readily available to the IT and InfoSec squad team</a:t>
            </a:r>
          </a:p>
          <a:p>
            <a:pPr marL="534988" lvl="1" indent="-217488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Person of reference for accessing the affected assets identified (IT manager and his team) </a:t>
            </a:r>
          </a:p>
          <a:p>
            <a:pPr marL="534988" lvl="1" indent="-217488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Monitoring of the network already in place -  packet sniffers, protocol analysers and port scanning tools</a:t>
            </a:r>
          </a:p>
          <a:p>
            <a:pPr marL="534988" lvl="1" indent="-217488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Network diagrams and lists of critical assets are available</a:t>
            </a:r>
          </a:p>
          <a:p>
            <a:pPr marL="534988" lvl="1" indent="-217488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900" dirty="0">
                <a:solidFill>
                  <a:schemeClr val="tx1"/>
                </a:solidFill>
              </a:rPr>
              <a:t>Network intrusion detection, alerts and anti-malware is already in place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473DD-E397-4541-80F1-2081D788D919}"/>
              </a:ext>
            </a:extLst>
          </p:cNvPr>
          <p:cNvSpPr/>
          <p:nvPr/>
        </p:nvSpPr>
        <p:spPr>
          <a:xfrm>
            <a:off x="1570114" y="3760576"/>
            <a:ext cx="8280000" cy="141813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495300" indent="-198438"/>
            <a:r>
              <a:rPr lang="en-GB" sz="1000" dirty="0">
                <a:solidFill>
                  <a:schemeClr val="tx1"/>
                </a:solidFill>
                <a:latin typeface="+mj-lt"/>
              </a:rPr>
              <a:t>Analysis</a:t>
            </a:r>
            <a:endParaRPr lang="en-GB" sz="900" dirty="0">
              <a:solidFill>
                <a:schemeClr val="tx1"/>
              </a:solidFill>
              <a:latin typeface="Lato Light" panose="020F0302020204030203" pitchFamily="34" charset="77"/>
            </a:endParaRPr>
          </a:p>
          <a:p>
            <a:pPr marL="495300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Review logs</a:t>
            </a:r>
          </a:p>
          <a:p>
            <a:pPr marL="495300" indent="-198438"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Lato Light" panose="020F0302020204030203" pitchFamily="34" charset="77"/>
              </a:rPr>
              <a:t>Indetify</a:t>
            </a: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 assets involved</a:t>
            </a:r>
          </a:p>
          <a:p>
            <a:pPr marL="495300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Root cause analysis</a:t>
            </a:r>
          </a:p>
          <a:p>
            <a:pPr marL="495300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Risk analysis: Assets, Threats involved, Vulnerabilities and associated Risks</a:t>
            </a:r>
          </a:p>
          <a:p>
            <a:pPr marL="495300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Identify Impact of incident: based on functional, informational impact and recoverability</a:t>
            </a:r>
          </a:p>
          <a:p>
            <a:pPr marL="495300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Identify if sensitive customer/personal data was exposed, consider reporting to ICO</a:t>
            </a:r>
          </a:p>
          <a:p>
            <a:pPr marL="495300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Use OSINT (</a:t>
            </a:r>
            <a:r>
              <a:rPr lang="en-GB" sz="900" dirty="0" err="1">
                <a:solidFill>
                  <a:schemeClr val="tx1"/>
                </a:solidFill>
                <a:latin typeface="Lato Light" panose="020F0302020204030203" pitchFamily="34" charset="77"/>
              </a:rPr>
              <a:t>shodan</a:t>
            </a: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 and Elastic) and filter data (Data Dog)</a:t>
            </a:r>
          </a:p>
          <a:p>
            <a:pPr marL="495300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Consider digital forensics team to be hired as a third party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DF35E-60DA-9440-91C4-ED108171B32C}"/>
              </a:ext>
            </a:extLst>
          </p:cNvPr>
          <p:cNvSpPr/>
          <p:nvPr/>
        </p:nvSpPr>
        <p:spPr>
          <a:xfrm>
            <a:off x="1570114" y="1869369"/>
            <a:ext cx="8280000" cy="169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534988" lvl="0" indent="-228600"/>
            <a:r>
              <a:rPr lang="en-GB" sz="1000" dirty="0">
                <a:solidFill>
                  <a:schemeClr val="tx1"/>
                </a:solidFill>
                <a:latin typeface="+mj-lt"/>
              </a:rPr>
              <a:t>Detection</a:t>
            </a:r>
          </a:p>
          <a:p>
            <a:pPr marL="534988" lvl="0" indent="-228600"/>
            <a:r>
              <a:rPr lang="en-GB" sz="900" dirty="0">
                <a:solidFill>
                  <a:schemeClr val="tx1"/>
                </a:solidFill>
              </a:rPr>
              <a:t>Signs of incident:</a:t>
            </a:r>
          </a:p>
          <a:p>
            <a:pPr marL="534988" indent="-22860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Alerts: intrusion detection alerts, malware scanner alerts</a:t>
            </a:r>
          </a:p>
          <a:p>
            <a:pPr marL="534988" indent="-22860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Logs: network traffic logs, security system logs, , multiple unauthorised sign </a:t>
            </a:r>
            <a:r>
              <a:rPr lang="en-GB" sz="900" dirty="0" err="1">
                <a:solidFill>
                  <a:schemeClr val="tx1"/>
                </a:solidFill>
              </a:rPr>
              <a:t>ons</a:t>
            </a:r>
            <a:r>
              <a:rPr lang="en-GB" sz="900" dirty="0">
                <a:solidFill>
                  <a:schemeClr val="tx1"/>
                </a:solidFill>
              </a:rPr>
              <a:t> detected by an application</a:t>
            </a:r>
          </a:p>
          <a:p>
            <a:pPr marL="534988" indent="-22860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OSINT: news on vulnerabilities</a:t>
            </a:r>
          </a:p>
          <a:p>
            <a:pPr marL="534988" indent="-22860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People: suspicious activity noticed by employees, emails from service providers informing of malicious activities</a:t>
            </a:r>
          </a:p>
          <a:p>
            <a:pPr marL="534988" indent="-22860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Trigger incident:</a:t>
            </a:r>
          </a:p>
          <a:p>
            <a:pPr marL="534988" lvl="1" indent="-22860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Report incident as an issue on Jira</a:t>
            </a:r>
          </a:p>
          <a:p>
            <a:pPr marL="534988" lvl="1" indent="-22860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Recruit incident response team via Slack channel</a:t>
            </a:r>
          </a:p>
          <a:p>
            <a:pPr marL="534988" lvl="1" indent="-22860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Report to authorities</a:t>
            </a:r>
          </a:p>
          <a:p>
            <a:pPr marL="534988" lvl="1" indent="-22860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Immediate steps to be taken to prevent further data breach or exploitation - disconnect assets from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91576D-D51D-7B47-8126-2DC121E2E924}"/>
              </a:ext>
            </a:extLst>
          </p:cNvPr>
          <p:cNvSpPr/>
          <p:nvPr/>
        </p:nvSpPr>
        <p:spPr>
          <a:xfrm>
            <a:off x="1570114" y="5394982"/>
            <a:ext cx="8280000" cy="932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446088" indent="-198438"/>
            <a:r>
              <a:rPr lang="en-GB" sz="1000" dirty="0">
                <a:solidFill>
                  <a:schemeClr val="tx1"/>
                </a:solidFill>
                <a:latin typeface="+mj-lt"/>
              </a:rPr>
              <a:t>Containment eradication and recovery</a:t>
            </a:r>
            <a:endParaRPr lang="en-GB" sz="900" dirty="0">
              <a:solidFill>
                <a:schemeClr val="tx1"/>
              </a:solidFill>
              <a:latin typeface="Lato Light" panose="020F0302020204030203" pitchFamily="34" charset="77"/>
            </a:endParaRPr>
          </a:p>
          <a:p>
            <a:pPr marL="446088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Incident documentation</a:t>
            </a:r>
          </a:p>
          <a:p>
            <a:pPr marL="446088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Evidence acquisition log and evidence log to be completed</a:t>
            </a:r>
          </a:p>
          <a:p>
            <a:pPr marL="446088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Complete incident report and summary</a:t>
            </a:r>
          </a:p>
          <a:p>
            <a:pPr marL="446088" indent="-19843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Lato Light" panose="020F0302020204030203" pitchFamily="34" charset="77"/>
              </a:rPr>
              <a:t>Establish next steps to be taken to prevent further incidents</a:t>
            </a:r>
          </a:p>
        </p:txBody>
      </p:sp>
      <p:sp>
        <p:nvSpPr>
          <p:cNvPr id="20" name="Google Shape;1695;p100">
            <a:extLst>
              <a:ext uri="{FF2B5EF4-FFF2-40B4-BE49-F238E27FC236}">
                <a16:creationId xmlns:a16="http://schemas.microsoft.com/office/drawing/2014/main" id="{D216ABE6-DED6-DC42-99AA-7C24B483E303}"/>
              </a:ext>
            </a:extLst>
          </p:cNvPr>
          <p:cNvSpPr/>
          <p:nvPr/>
        </p:nvSpPr>
        <p:spPr>
          <a:xfrm rot="16200000">
            <a:off x="445972" y="545636"/>
            <a:ext cx="1218504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696;p100">
            <a:extLst>
              <a:ext uri="{FF2B5EF4-FFF2-40B4-BE49-F238E27FC236}">
                <a16:creationId xmlns:a16="http://schemas.microsoft.com/office/drawing/2014/main" id="{BA17EF63-9869-8741-8B17-30DDB102384E}"/>
              </a:ext>
            </a:extLst>
          </p:cNvPr>
          <p:cNvSpPr/>
          <p:nvPr/>
        </p:nvSpPr>
        <p:spPr>
          <a:xfrm>
            <a:off x="1530082" y="838570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695;p100">
            <a:extLst>
              <a:ext uri="{FF2B5EF4-FFF2-40B4-BE49-F238E27FC236}">
                <a16:creationId xmlns:a16="http://schemas.microsoft.com/office/drawing/2014/main" id="{4140BC01-E3AB-AD45-9D29-F11D4C796D58}"/>
              </a:ext>
            </a:extLst>
          </p:cNvPr>
          <p:cNvSpPr/>
          <p:nvPr/>
        </p:nvSpPr>
        <p:spPr>
          <a:xfrm rot="16200000">
            <a:off x="215792" y="2200483"/>
            <a:ext cx="1678865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96;p100">
            <a:extLst>
              <a:ext uri="{FF2B5EF4-FFF2-40B4-BE49-F238E27FC236}">
                <a16:creationId xmlns:a16="http://schemas.microsoft.com/office/drawing/2014/main" id="{DBFA1512-1B92-1149-A6EE-E0F5B107ED89}"/>
              </a:ext>
            </a:extLst>
          </p:cNvPr>
          <p:cNvSpPr/>
          <p:nvPr/>
        </p:nvSpPr>
        <p:spPr>
          <a:xfrm>
            <a:off x="1536919" y="2493418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695;p100">
            <a:extLst>
              <a:ext uri="{FF2B5EF4-FFF2-40B4-BE49-F238E27FC236}">
                <a16:creationId xmlns:a16="http://schemas.microsoft.com/office/drawing/2014/main" id="{2C16843A-6403-4A4B-8781-AC579F778BBC}"/>
              </a:ext>
            </a:extLst>
          </p:cNvPr>
          <p:cNvSpPr/>
          <p:nvPr/>
        </p:nvSpPr>
        <p:spPr>
          <a:xfrm rot="16200000">
            <a:off x="336643" y="3954757"/>
            <a:ext cx="1437163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96;p100">
            <a:extLst>
              <a:ext uri="{FF2B5EF4-FFF2-40B4-BE49-F238E27FC236}">
                <a16:creationId xmlns:a16="http://schemas.microsoft.com/office/drawing/2014/main" id="{73456C47-CAF3-C14F-A775-D692FCA1EA32}"/>
              </a:ext>
            </a:extLst>
          </p:cNvPr>
          <p:cNvSpPr/>
          <p:nvPr/>
        </p:nvSpPr>
        <p:spPr>
          <a:xfrm>
            <a:off x="1536919" y="4247692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695;p100">
            <a:extLst>
              <a:ext uri="{FF2B5EF4-FFF2-40B4-BE49-F238E27FC236}">
                <a16:creationId xmlns:a16="http://schemas.microsoft.com/office/drawing/2014/main" id="{BAE35059-E1D9-234D-A56D-9AF46258F59C}"/>
              </a:ext>
            </a:extLst>
          </p:cNvPr>
          <p:cNvSpPr/>
          <p:nvPr/>
        </p:nvSpPr>
        <p:spPr>
          <a:xfrm rot="16200000">
            <a:off x="588886" y="5346434"/>
            <a:ext cx="932676" cy="1029772"/>
          </a:xfrm>
          <a:prstGeom prst="round2SameRect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696;p100">
            <a:extLst>
              <a:ext uri="{FF2B5EF4-FFF2-40B4-BE49-F238E27FC236}">
                <a16:creationId xmlns:a16="http://schemas.microsoft.com/office/drawing/2014/main" id="{3067EAF9-4AEF-5F45-8B4F-C6BE0AB1003A}"/>
              </a:ext>
            </a:extLst>
          </p:cNvPr>
          <p:cNvSpPr/>
          <p:nvPr/>
        </p:nvSpPr>
        <p:spPr>
          <a:xfrm>
            <a:off x="1543757" y="5639369"/>
            <a:ext cx="153367" cy="443903"/>
          </a:xfrm>
          <a:custGeom>
            <a:avLst/>
            <a:gdLst/>
            <a:ahLst/>
            <a:cxnLst/>
            <a:rect l="l" t="t" r="r" b="b"/>
            <a:pathLst>
              <a:path w="962" h="1113" extrusionOk="0">
                <a:moveTo>
                  <a:pt x="962" y="546"/>
                </a:moveTo>
                <a:cubicBezTo>
                  <a:pt x="961" y="595"/>
                  <a:pt x="939" y="632"/>
                  <a:pt x="895" y="657"/>
                </a:cubicBezTo>
                <a:cubicBezTo>
                  <a:pt x="715" y="760"/>
                  <a:pt x="535" y="864"/>
                  <a:pt x="355" y="967"/>
                </a:cubicBezTo>
                <a:cubicBezTo>
                  <a:pt x="300" y="998"/>
                  <a:pt x="244" y="1028"/>
                  <a:pt x="191" y="1062"/>
                </a:cubicBezTo>
                <a:cubicBezTo>
                  <a:pt x="109" y="1113"/>
                  <a:pt x="0" y="1054"/>
                  <a:pt x="0" y="952"/>
                </a:cubicBezTo>
                <a:cubicBezTo>
                  <a:pt x="0" y="839"/>
                  <a:pt x="0" y="727"/>
                  <a:pt x="0" y="614"/>
                </a:cubicBezTo>
                <a:cubicBezTo>
                  <a:pt x="0" y="454"/>
                  <a:pt x="0" y="294"/>
                  <a:pt x="0" y="134"/>
                </a:cubicBezTo>
                <a:cubicBezTo>
                  <a:pt x="0" y="70"/>
                  <a:pt x="37" y="22"/>
                  <a:pt x="95" y="8"/>
                </a:cubicBezTo>
                <a:cubicBezTo>
                  <a:pt x="125" y="0"/>
                  <a:pt x="153" y="6"/>
                  <a:pt x="180" y="21"/>
                </a:cubicBezTo>
                <a:cubicBezTo>
                  <a:pt x="356" y="122"/>
                  <a:pt x="532" y="223"/>
                  <a:pt x="708" y="324"/>
                </a:cubicBezTo>
                <a:cubicBezTo>
                  <a:pt x="771" y="360"/>
                  <a:pt x="834" y="396"/>
                  <a:pt x="896" y="432"/>
                </a:cubicBezTo>
                <a:cubicBezTo>
                  <a:pt x="940" y="457"/>
                  <a:pt x="961" y="495"/>
                  <a:pt x="962" y="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190;p38">
            <a:extLst>
              <a:ext uri="{FF2B5EF4-FFF2-40B4-BE49-F238E27FC236}">
                <a16:creationId xmlns:a16="http://schemas.microsoft.com/office/drawing/2014/main" id="{3809CFCE-046A-4440-BCB8-CE11E3F802BA}"/>
              </a:ext>
            </a:extLst>
          </p:cNvPr>
          <p:cNvGrpSpPr/>
          <p:nvPr/>
        </p:nvGrpSpPr>
        <p:grpSpPr>
          <a:xfrm>
            <a:off x="875224" y="2535369"/>
            <a:ext cx="360000" cy="360000"/>
            <a:chOff x="1416" y="-345"/>
            <a:chExt cx="4846" cy="4849"/>
          </a:xfrm>
          <a:solidFill>
            <a:schemeClr val="accent5"/>
          </a:solidFill>
        </p:grpSpPr>
        <p:sp>
          <p:nvSpPr>
            <p:cNvPr id="34" name="Google Shape;191;p38">
              <a:extLst>
                <a:ext uri="{FF2B5EF4-FFF2-40B4-BE49-F238E27FC236}">
                  <a16:creationId xmlns:a16="http://schemas.microsoft.com/office/drawing/2014/main" id="{EA94D5D6-2690-174E-A58B-EE438AF8B836}"/>
                </a:ext>
              </a:extLst>
            </p:cNvPr>
            <p:cNvSpPr/>
            <p:nvPr/>
          </p:nvSpPr>
          <p:spPr>
            <a:xfrm>
              <a:off x="1941" y="284"/>
              <a:ext cx="2574" cy="2456"/>
            </a:xfrm>
            <a:custGeom>
              <a:avLst/>
              <a:gdLst/>
              <a:ahLst/>
              <a:cxnLst/>
              <a:rect l="l" t="t" r="r" b="b"/>
              <a:pathLst>
                <a:path w="1088" h="1038" extrusionOk="0">
                  <a:moveTo>
                    <a:pt x="936" y="152"/>
                  </a:moveTo>
                  <a:cubicBezTo>
                    <a:pt x="838" y="54"/>
                    <a:pt x="708" y="0"/>
                    <a:pt x="569" y="0"/>
                  </a:cubicBezTo>
                  <a:cubicBezTo>
                    <a:pt x="431" y="0"/>
                    <a:pt x="300" y="54"/>
                    <a:pt x="202" y="152"/>
                  </a:cubicBezTo>
                  <a:cubicBezTo>
                    <a:pt x="0" y="354"/>
                    <a:pt x="0" y="684"/>
                    <a:pt x="202" y="886"/>
                  </a:cubicBezTo>
                  <a:cubicBezTo>
                    <a:pt x="300" y="984"/>
                    <a:pt x="431" y="1038"/>
                    <a:pt x="569" y="1038"/>
                  </a:cubicBezTo>
                  <a:cubicBezTo>
                    <a:pt x="708" y="1038"/>
                    <a:pt x="838" y="984"/>
                    <a:pt x="936" y="886"/>
                  </a:cubicBezTo>
                  <a:cubicBezTo>
                    <a:pt x="1034" y="788"/>
                    <a:pt x="1088" y="658"/>
                    <a:pt x="1088" y="519"/>
                  </a:cubicBezTo>
                  <a:cubicBezTo>
                    <a:pt x="1088" y="380"/>
                    <a:pt x="1034" y="250"/>
                    <a:pt x="936" y="152"/>
                  </a:cubicBezTo>
                  <a:close/>
                  <a:moveTo>
                    <a:pt x="244" y="194"/>
                  </a:moveTo>
                  <a:cubicBezTo>
                    <a:pt x="331" y="107"/>
                    <a:pt x="446" y="59"/>
                    <a:pt x="569" y="59"/>
                  </a:cubicBezTo>
                  <a:cubicBezTo>
                    <a:pt x="692" y="59"/>
                    <a:pt x="807" y="107"/>
                    <a:pt x="894" y="194"/>
                  </a:cubicBezTo>
                  <a:cubicBezTo>
                    <a:pt x="963" y="262"/>
                    <a:pt x="1007" y="349"/>
                    <a:pt x="1023" y="443"/>
                  </a:cubicBezTo>
                  <a:cubicBezTo>
                    <a:pt x="862" y="600"/>
                    <a:pt x="862" y="600"/>
                    <a:pt x="862" y="600"/>
                  </a:cubicBezTo>
                  <a:cubicBezTo>
                    <a:pt x="846" y="591"/>
                    <a:pt x="829" y="587"/>
                    <a:pt x="810" y="587"/>
                  </a:cubicBezTo>
                  <a:cubicBezTo>
                    <a:pt x="774" y="587"/>
                    <a:pt x="741" y="605"/>
                    <a:pt x="723" y="633"/>
                  </a:cubicBezTo>
                  <a:cubicBezTo>
                    <a:pt x="486" y="559"/>
                    <a:pt x="486" y="559"/>
                    <a:pt x="486" y="559"/>
                  </a:cubicBezTo>
                  <a:cubicBezTo>
                    <a:pt x="486" y="558"/>
                    <a:pt x="486" y="558"/>
                    <a:pt x="486" y="557"/>
                  </a:cubicBezTo>
                  <a:cubicBezTo>
                    <a:pt x="486" y="499"/>
                    <a:pt x="439" y="452"/>
                    <a:pt x="381" y="452"/>
                  </a:cubicBezTo>
                  <a:cubicBezTo>
                    <a:pt x="323" y="452"/>
                    <a:pt x="275" y="499"/>
                    <a:pt x="275" y="557"/>
                  </a:cubicBezTo>
                  <a:cubicBezTo>
                    <a:pt x="275" y="576"/>
                    <a:pt x="280" y="594"/>
                    <a:pt x="289" y="609"/>
                  </a:cubicBezTo>
                  <a:cubicBezTo>
                    <a:pt x="165" y="738"/>
                    <a:pt x="165" y="738"/>
                    <a:pt x="165" y="738"/>
                  </a:cubicBezTo>
                  <a:cubicBezTo>
                    <a:pt x="71" y="564"/>
                    <a:pt x="97" y="341"/>
                    <a:pt x="244" y="194"/>
                  </a:cubicBezTo>
                  <a:close/>
                  <a:moveTo>
                    <a:pt x="856" y="692"/>
                  </a:moveTo>
                  <a:cubicBezTo>
                    <a:pt x="856" y="717"/>
                    <a:pt x="836" y="738"/>
                    <a:pt x="810" y="738"/>
                  </a:cubicBezTo>
                  <a:cubicBezTo>
                    <a:pt x="785" y="738"/>
                    <a:pt x="764" y="717"/>
                    <a:pt x="764" y="692"/>
                  </a:cubicBezTo>
                  <a:cubicBezTo>
                    <a:pt x="764" y="666"/>
                    <a:pt x="785" y="646"/>
                    <a:pt x="810" y="646"/>
                  </a:cubicBezTo>
                  <a:cubicBezTo>
                    <a:pt x="836" y="646"/>
                    <a:pt x="856" y="666"/>
                    <a:pt x="856" y="692"/>
                  </a:cubicBezTo>
                  <a:close/>
                  <a:moveTo>
                    <a:pt x="427" y="557"/>
                  </a:moveTo>
                  <a:cubicBezTo>
                    <a:pt x="427" y="582"/>
                    <a:pt x="406" y="603"/>
                    <a:pt x="381" y="603"/>
                  </a:cubicBezTo>
                  <a:cubicBezTo>
                    <a:pt x="355" y="603"/>
                    <a:pt x="334" y="582"/>
                    <a:pt x="334" y="557"/>
                  </a:cubicBezTo>
                  <a:cubicBezTo>
                    <a:pt x="334" y="532"/>
                    <a:pt x="355" y="511"/>
                    <a:pt x="381" y="511"/>
                  </a:cubicBezTo>
                  <a:cubicBezTo>
                    <a:pt x="406" y="511"/>
                    <a:pt x="427" y="532"/>
                    <a:pt x="427" y="557"/>
                  </a:cubicBezTo>
                  <a:close/>
                  <a:moveTo>
                    <a:pt x="894" y="844"/>
                  </a:moveTo>
                  <a:cubicBezTo>
                    <a:pt x="808" y="931"/>
                    <a:pt x="692" y="979"/>
                    <a:pt x="569" y="979"/>
                  </a:cubicBezTo>
                  <a:cubicBezTo>
                    <a:pt x="446" y="979"/>
                    <a:pt x="331" y="931"/>
                    <a:pt x="244" y="844"/>
                  </a:cubicBezTo>
                  <a:cubicBezTo>
                    <a:pt x="227" y="827"/>
                    <a:pt x="211" y="809"/>
                    <a:pt x="197" y="789"/>
                  </a:cubicBezTo>
                  <a:cubicBezTo>
                    <a:pt x="332" y="650"/>
                    <a:pt x="332" y="650"/>
                    <a:pt x="332" y="650"/>
                  </a:cubicBezTo>
                  <a:cubicBezTo>
                    <a:pt x="346" y="658"/>
                    <a:pt x="363" y="662"/>
                    <a:pt x="381" y="662"/>
                  </a:cubicBezTo>
                  <a:cubicBezTo>
                    <a:pt x="417" y="662"/>
                    <a:pt x="449" y="644"/>
                    <a:pt x="468" y="615"/>
                  </a:cubicBezTo>
                  <a:cubicBezTo>
                    <a:pt x="705" y="690"/>
                    <a:pt x="705" y="690"/>
                    <a:pt x="705" y="690"/>
                  </a:cubicBezTo>
                  <a:cubicBezTo>
                    <a:pt x="705" y="690"/>
                    <a:pt x="705" y="691"/>
                    <a:pt x="705" y="692"/>
                  </a:cubicBezTo>
                  <a:cubicBezTo>
                    <a:pt x="705" y="750"/>
                    <a:pt x="752" y="797"/>
                    <a:pt x="810" y="797"/>
                  </a:cubicBezTo>
                  <a:cubicBezTo>
                    <a:pt x="868" y="797"/>
                    <a:pt x="915" y="750"/>
                    <a:pt x="915" y="692"/>
                  </a:cubicBezTo>
                  <a:cubicBezTo>
                    <a:pt x="915" y="674"/>
                    <a:pt x="911" y="657"/>
                    <a:pt x="903" y="642"/>
                  </a:cubicBezTo>
                  <a:cubicBezTo>
                    <a:pt x="1029" y="519"/>
                    <a:pt x="1029" y="519"/>
                    <a:pt x="1029" y="519"/>
                  </a:cubicBezTo>
                  <a:cubicBezTo>
                    <a:pt x="1029" y="642"/>
                    <a:pt x="981" y="757"/>
                    <a:pt x="894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192;p38">
              <a:extLst>
                <a:ext uri="{FF2B5EF4-FFF2-40B4-BE49-F238E27FC236}">
                  <a16:creationId xmlns:a16="http://schemas.microsoft.com/office/drawing/2014/main" id="{FD779B3C-61B5-4C4B-8835-9D88516520FE}"/>
                </a:ext>
              </a:extLst>
            </p:cNvPr>
            <p:cNvSpPr/>
            <p:nvPr/>
          </p:nvSpPr>
          <p:spPr>
            <a:xfrm>
              <a:off x="2670" y="509"/>
              <a:ext cx="930" cy="395"/>
            </a:xfrm>
            <a:custGeom>
              <a:avLst/>
              <a:gdLst/>
              <a:ahLst/>
              <a:cxnLst/>
              <a:rect l="l" t="t" r="r" b="b"/>
              <a:pathLst>
                <a:path w="393" h="167" extrusionOk="0">
                  <a:moveTo>
                    <a:pt x="0" y="123"/>
                  </a:moveTo>
                  <a:cubicBezTo>
                    <a:pt x="38" y="167"/>
                    <a:pt x="38" y="167"/>
                    <a:pt x="38" y="167"/>
                  </a:cubicBezTo>
                  <a:cubicBezTo>
                    <a:pt x="130" y="88"/>
                    <a:pt x="258" y="63"/>
                    <a:pt x="374" y="103"/>
                  </a:cubicBezTo>
                  <a:cubicBezTo>
                    <a:pt x="393" y="47"/>
                    <a:pt x="393" y="47"/>
                    <a:pt x="393" y="47"/>
                  </a:cubicBezTo>
                  <a:cubicBezTo>
                    <a:pt x="258" y="0"/>
                    <a:pt x="107" y="29"/>
                    <a:pt x="0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193;p38">
              <a:extLst>
                <a:ext uri="{FF2B5EF4-FFF2-40B4-BE49-F238E27FC236}">
                  <a16:creationId xmlns:a16="http://schemas.microsoft.com/office/drawing/2014/main" id="{2100346E-AF7F-604C-BA42-2FD5F5F55B7D}"/>
                </a:ext>
              </a:extLst>
            </p:cNvPr>
            <p:cNvSpPr/>
            <p:nvPr/>
          </p:nvSpPr>
          <p:spPr>
            <a:xfrm>
              <a:off x="3706" y="705"/>
              <a:ext cx="197" cy="197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31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6" y="60"/>
                    <a:pt x="31" y="71"/>
                    <a:pt x="45" y="83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67" y="24"/>
                    <a:pt x="49" y="1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194;p38">
              <a:extLst>
                <a:ext uri="{FF2B5EF4-FFF2-40B4-BE49-F238E27FC236}">
                  <a16:creationId xmlns:a16="http://schemas.microsoft.com/office/drawing/2014/main" id="{6AF2014B-C197-A34B-88B9-1A5D621233EC}"/>
                </a:ext>
              </a:extLst>
            </p:cNvPr>
            <p:cNvSpPr/>
            <p:nvPr/>
          </p:nvSpPr>
          <p:spPr>
            <a:xfrm>
              <a:off x="2935" y="2257"/>
              <a:ext cx="549" cy="199"/>
            </a:xfrm>
            <a:custGeom>
              <a:avLst/>
              <a:gdLst/>
              <a:ahLst/>
              <a:cxnLst/>
              <a:rect l="l" t="t" r="r" b="b"/>
              <a:pathLst>
                <a:path w="232" h="84" extrusionOk="0">
                  <a:moveTo>
                    <a:pt x="220" y="17"/>
                  </a:moveTo>
                  <a:cubicBezTo>
                    <a:pt x="153" y="31"/>
                    <a:pt x="85" y="26"/>
                    <a:pt x="22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8" y="74"/>
                    <a:pt x="98" y="84"/>
                    <a:pt x="149" y="84"/>
                  </a:cubicBezTo>
                  <a:cubicBezTo>
                    <a:pt x="177" y="84"/>
                    <a:pt x="205" y="81"/>
                    <a:pt x="232" y="75"/>
                  </a:cubicBezTo>
                  <a:lnTo>
                    <a:pt x="22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195;p38">
              <a:extLst>
                <a:ext uri="{FF2B5EF4-FFF2-40B4-BE49-F238E27FC236}">
                  <a16:creationId xmlns:a16="http://schemas.microsoft.com/office/drawing/2014/main" id="{3A334FA8-D964-6D4A-AD4D-4B22304E7599}"/>
                </a:ext>
              </a:extLst>
            </p:cNvPr>
            <p:cNvSpPr/>
            <p:nvPr/>
          </p:nvSpPr>
          <p:spPr>
            <a:xfrm>
              <a:off x="1416" y="-345"/>
              <a:ext cx="4846" cy="4849"/>
            </a:xfrm>
            <a:custGeom>
              <a:avLst/>
              <a:gdLst/>
              <a:ahLst/>
              <a:cxnLst/>
              <a:rect l="l" t="t" r="r" b="b"/>
              <a:pathLst>
                <a:path w="2048" h="2050" extrusionOk="0">
                  <a:moveTo>
                    <a:pt x="1531" y="1260"/>
                  </a:moveTo>
                  <a:cubicBezTo>
                    <a:pt x="1488" y="1303"/>
                    <a:pt x="1488" y="1303"/>
                    <a:pt x="1488" y="1303"/>
                  </a:cubicBezTo>
                  <a:cubicBezTo>
                    <a:pt x="1382" y="1189"/>
                    <a:pt x="1382" y="1189"/>
                    <a:pt x="1382" y="1189"/>
                  </a:cubicBezTo>
                  <a:cubicBezTo>
                    <a:pt x="1508" y="1005"/>
                    <a:pt x="1538" y="774"/>
                    <a:pt x="1473" y="568"/>
                  </a:cubicBezTo>
                  <a:cubicBezTo>
                    <a:pt x="1557" y="485"/>
                    <a:pt x="1557" y="485"/>
                    <a:pt x="1557" y="485"/>
                  </a:cubicBezTo>
                  <a:cubicBezTo>
                    <a:pt x="1572" y="493"/>
                    <a:pt x="1589" y="498"/>
                    <a:pt x="1607" y="498"/>
                  </a:cubicBezTo>
                  <a:cubicBezTo>
                    <a:pt x="1665" y="498"/>
                    <a:pt x="1713" y="451"/>
                    <a:pt x="1713" y="393"/>
                  </a:cubicBezTo>
                  <a:cubicBezTo>
                    <a:pt x="1713" y="375"/>
                    <a:pt x="1708" y="359"/>
                    <a:pt x="1701" y="345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259"/>
                    <a:pt x="1882" y="259"/>
                    <a:pt x="1882" y="259"/>
                  </a:cubicBezTo>
                  <a:cubicBezTo>
                    <a:pt x="1941" y="259"/>
                    <a:pt x="1941" y="259"/>
                    <a:pt x="1941" y="259"/>
                  </a:cubicBezTo>
                  <a:cubicBezTo>
                    <a:pt x="1941" y="68"/>
                    <a:pt x="1941" y="68"/>
                    <a:pt x="1941" y="68"/>
                  </a:cubicBezTo>
                  <a:cubicBezTo>
                    <a:pt x="1750" y="68"/>
                    <a:pt x="1750" y="68"/>
                    <a:pt x="1750" y="68"/>
                  </a:cubicBezTo>
                  <a:cubicBezTo>
                    <a:pt x="1750" y="127"/>
                    <a:pt x="1750" y="127"/>
                    <a:pt x="1750" y="127"/>
                  </a:cubicBezTo>
                  <a:cubicBezTo>
                    <a:pt x="1839" y="127"/>
                    <a:pt x="1839" y="127"/>
                    <a:pt x="1839" y="127"/>
                  </a:cubicBezTo>
                  <a:cubicBezTo>
                    <a:pt x="1661" y="302"/>
                    <a:pt x="1661" y="302"/>
                    <a:pt x="1661" y="302"/>
                  </a:cubicBezTo>
                  <a:cubicBezTo>
                    <a:pt x="1645" y="293"/>
                    <a:pt x="1627" y="287"/>
                    <a:pt x="1607" y="287"/>
                  </a:cubicBezTo>
                  <a:cubicBezTo>
                    <a:pt x="1549" y="287"/>
                    <a:pt x="1502" y="335"/>
                    <a:pt x="1502" y="393"/>
                  </a:cubicBezTo>
                  <a:cubicBezTo>
                    <a:pt x="1502" y="411"/>
                    <a:pt x="1507" y="429"/>
                    <a:pt x="1515" y="444"/>
                  </a:cubicBezTo>
                  <a:cubicBezTo>
                    <a:pt x="1451" y="507"/>
                    <a:pt x="1451" y="507"/>
                    <a:pt x="1451" y="507"/>
                  </a:cubicBezTo>
                  <a:cubicBezTo>
                    <a:pt x="1416" y="424"/>
                    <a:pt x="1365" y="347"/>
                    <a:pt x="1297" y="279"/>
                  </a:cubicBezTo>
                  <a:cubicBezTo>
                    <a:pt x="1018" y="0"/>
                    <a:pt x="564" y="0"/>
                    <a:pt x="285" y="279"/>
                  </a:cubicBezTo>
                  <a:cubicBezTo>
                    <a:pt x="37" y="528"/>
                    <a:pt x="10" y="915"/>
                    <a:pt x="204" y="1194"/>
                  </a:cubicBezTo>
                  <a:cubicBezTo>
                    <a:pt x="154" y="1245"/>
                    <a:pt x="154" y="1245"/>
                    <a:pt x="154" y="1245"/>
                  </a:cubicBezTo>
                  <a:cubicBezTo>
                    <a:pt x="140" y="1238"/>
                    <a:pt x="123" y="1233"/>
                    <a:pt x="105" y="1233"/>
                  </a:cubicBezTo>
                  <a:cubicBezTo>
                    <a:pt x="47" y="1233"/>
                    <a:pt x="0" y="1280"/>
                    <a:pt x="0" y="1339"/>
                  </a:cubicBezTo>
                  <a:cubicBezTo>
                    <a:pt x="0" y="1397"/>
                    <a:pt x="47" y="1444"/>
                    <a:pt x="105" y="1444"/>
                  </a:cubicBezTo>
                  <a:cubicBezTo>
                    <a:pt x="163" y="1444"/>
                    <a:pt x="211" y="1397"/>
                    <a:pt x="211" y="1339"/>
                  </a:cubicBezTo>
                  <a:cubicBezTo>
                    <a:pt x="211" y="1320"/>
                    <a:pt x="205" y="1302"/>
                    <a:pt x="197" y="1286"/>
                  </a:cubicBezTo>
                  <a:cubicBezTo>
                    <a:pt x="240" y="1241"/>
                    <a:pt x="240" y="1241"/>
                    <a:pt x="240" y="1241"/>
                  </a:cubicBezTo>
                  <a:cubicBezTo>
                    <a:pt x="254" y="1258"/>
                    <a:pt x="269" y="1275"/>
                    <a:pt x="285" y="1291"/>
                  </a:cubicBezTo>
                  <a:cubicBezTo>
                    <a:pt x="425" y="1430"/>
                    <a:pt x="608" y="1500"/>
                    <a:pt x="791" y="1500"/>
                  </a:cubicBezTo>
                  <a:cubicBezTo>
                    <a:pt x="932" y="1500"/>
                    <a:pt x="1073" y="1459"/>
                    <a:pt x="1193" y="1377"/>
                  </a:cubicBezTo>
                  <a:cubicBezTo>
                    <a:pt x="1300" y="1491"/>
                    <a:pt x="1300" y="1491"/>
                    <a:pt x="1300" y="1491"/>
                  </a:cubicBezTo>
                  <a:cubicBezTo>
                    <a:pt x="1256" y="1535"/>
                    <a:pt x="1256" y="1535"/>
                    <a:pt x="1256" y="1535"/>
                  </a:cubicBezTo>
                  <a:cubicBezTo>
                    <a:pt x="1772" y="2050"/>
                    <a:pt x="1772" y="2050"/>
                    <a:pt x="1772" y="2050"/>
                  </a:cubicBezTo>
                  <a:cubicBezTo>
                    <a:pt x="2048" y="1775"/>
                    <a:pt x="2048" y="1775"/>
                    <a:pt x="2048" y="1775"/>
                  </a:cubicBezTo>
                  <a:lnTo>
                    <a:pt x="1531" y="1260"/>
                  </a:lnTo>
                  <a:close/>
                  <a:moveTo>
                    <a:pt x="1607" y="346"/>
                  </a:moveTo>
                  <a:cubicBezTo>
                    <a:pt x="1633" y="346"/>
                    <a:pt x="1653" y="367"/>
                    <a:pt x="1653" y="393"/>
                  </a:cubicBezTo>
                  <a:cubicBezTo>
                    <a:pt x="1653" y="418"/>
                    <a:pt x="1633" y="439"/>
                    <a:pt x="1607" y="439"/>
                  </a:cubicBezTo>
                  <a:cubicBezTo>
                    <a:pt x="1582" y="439"/>
                    <a:pt x="1561" y="418"/>
                    <a:pt x="1561" y="393"/>
                  </a:cubicBezTo>
                  <a:cubicBezTo>
                    <a:pt x="1561" y="367"/>
                    <a:pt x="1582" y="346"/>
                    <a:pt x="1607" y="346"/>
                  </a:cubicBezTo>
                  <a:close/>
                  <a:moveTo>
                    <a:pt x="105" y="1385"/>
                  </a:moveTo>
                  <a:cubicBezTo>
                    <a:pt x="80" y="1385"/>
                    <a:pt x="59" y="1364"/>
                    <a:pt x="59" y="1339"/>
                  </a:cubicBezTo>
                  <a:cubicBezTo>
                    <a:pt x="59" y="1313"/>
                    <a:pt x="80" y="1292"/>
                    <a:pt x="105" y="1292"/>
                  </a:cubicBezTo>
                  <a:cubicBezTo>
                    <a:pt x="131" y="1292"/>
                    <a:pt x="151" y="1313"/>
                    <a:pt x="151" y="1339"/>
                  </a:cubicBezTo>
                  <a:cubicBezTo>
                    <a:pt x="151" y="1364"/>
                    <a:pt x="131" y="1385"/>
                    <a:pt x="105" y="1385"/>
                  </a:cubicBezTo>
                  <a:close/>
                  <a:moveTo>
                    <a:pt x="327" y="1249"/>
                  </a:moveTo>
                  <a:cubicBezTo>
                    <a:pt x="71" y="993"/>
                    <a:pt x="71" y="577"/>
                    <a:pt x="327" y="321"/>
                  </a:cubicBezTo>
                  <a:cubicBezTo>
                    <a:pt x="455" y="193"/>
                    <a:pt x="623" y="129"/>
                    <a:pt x="791" y="129"/>
                  </a:cubicBezTo>
                  <a:cubicBezTo>
                    <a:pt x="959" y="129"/>
                    <a:pt x="1127" y="193"/>
                    <a:pt x="1255" y="321"/>
                  </a:cubicBezTo>
                  <a:cubicBezTo>
                    <a:pt x="1511" y="577"/>
                    <a:pt x="1511" y="993"/>
                    <a:pt x="1255" y="1249"/>
                  </a:cubicBezTo>
                  <a:cubicBezTo>
                    <a:pt x="1000" y="1505"/>
                    <a:pt x="583" y="1505"/>
                    <a:pt x="327" y="1249"/>
                  </a:cubicBezTo>
                  <a:close/>
                  <a:moveTo>
                    <a:pt x="1241" y="1341"/>
                  </a:moveTo>
                  <a:cubicBezTo>
                    <a:pt x="1261" y="1326"/>
                    <a:pt x="1279" y="1309"/>
                    <a:pt x="1297" y="1291"/>
                  </a:cubicBezTo>
                  <a:cubicBezTo>
                    <a:pt x="1315" y="1274"/>
                    <a:pt x="1331" y="1256"/>
                    <a:pt x="1346" y="1237"/>
                  </a:cubicBezTo>
                  <a:cubicBezTo>
                    <a:pt x="1447" y="1344"/>
                    <a:pt x="1447" y="1344"/>
                    <a:pt x="1447" y="1344"/>
                  </a:cubicBezTo>
                  <a:cubicBezTo>
                    <a:pt x="1342" y="1449"/>
                    <a:pt x="1342" y="1449"/>
                    <a:pt x="1342" y="1449"/>
                  </a:cubicBezTo>
                  <a:lnTo>
                    <a:pt x="1241" y="1341"/>
                  </a:lnTo>
                  <a:close/>
                  <a:moveTo>
                    <a:pt x="1772" y="1967"/>
                  </a:moveTo>
                  <a:cubicBezTo>
                    <a:pt x="1339" y="1535"/>
                    <a:pt x="1339" y="1535"/>
                    <a:pt x="1339" y="1535"/>
                  </a:cubicBezTo>
                  <a:cubicBezTo>
                    <a:pt x="1531" y="1343"/>
                    <a:pt x="1531" y="1343"/>
                    <a:pt x="1531" y="1343"/>
                  </a:cubicBezTo>
                  <a:cubicBezTo>
                    <a:pt x="1964" y="1775"/>
                    <a:pt x="1964" y="1775"/>
                    <a:pt x="1964" y="1775"/>
                  </a:cubicBezTo>
                  <a:lnTo>
                    <a:pt x="1772" y="19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196;p38">
              <a:extLst>
                <a:ext uri="{FF2B5EF4-FFF2-40B4-BE49-F238E27FC236}">
                  <a16:creationId xmlns:a16="http://schemas.microsoft.com/office/drawing/2014/main" id="{A38ADC4A-2841-0844-BAB1-63519AE3544B}"/>
                </a:ext>
              </a:extLst>
            </p:cNvPr>
            <p:cNvSpPr/>
            <p:nvPr/>
          </p:nvSpPr>
          <p:spPr>
            <a:xfrm>
              <a:off x="4840" y="3035"/>
              <a:ext cx="683" cy="585"/>
            </a:xfrm>
            <a:custGeom>
              <a:avLst/>
              <a:gdLst/>
              <a:ahLst/>
              <a:cxnLst/>
              <a:rect l="l" t="t" r="r" b="b"/>
              <a:pathLst>
                <a:path w="683" h="585" extrusionOk="0">
                  <a:moveTo>
                    <a:pt x="198" y="0"/>
                  </a:moveTo>
                  <a:lnTo>
                    <a:pt x="0" y="199"/>
                  </a:lnTo>
                  <a:lnTo>
                    <a:pt x="99" y="298"/>
                  </a:lnTo>
                  <a:lnTo>
                    <a:pt x="198" y="197"/>
                  </a:lnTo>
                  <a:lnTo>
                    <a:pt x="584" y="585"/>
                  </a:lnTo>
                  <a:lnTo>
                    <a:pt x="683" y="48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197;p38">
              <a:extLst>
                <a:ext uri="{FF2B5EF4-FFF2-40B4-BE49-F238E27FC236}">
                  <a16:creationId xmlns:a16="http://schemas.microsoft.com/office/drawing/2014/main" id="{8730E8E2-B232-8147-9D54-E506D1462605}"/>
                </a:ext>
              </a:extLst>
            </p:cNvPr>
            <p:cNvSpPr/>
            <p:nvPr/>
          </p:nvSpPr>
          <p:spPr>
            <a:xfrm>
              <a:off x="5545" y="3639"/>
              <a:ext cx="203" cy="203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0" y="99"/>
                  </a:moveTo>
                  <a:lnTo>
                    <a:pt x="99" y="0"/>
                  </a:lnTo>
                  <a:lnTo>
                    <a:pt x="203" y="104"/>
                  </a:lnTo>
                  <a:lnTo>
                    <a:pt x="104" y="203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198;p38">
              <a:extLst>
                <a:ext uri="{FF2B5EF4-FFF2-40B4-BE49-F238E27FC236}">
                  <a16:creationId xmlns:a16="http://schemas.microsoft.com/office/drawing/2014/main" id="{41DF60FC-32FA-CD49-94C4-05EEE6078571}"/>
                </a:ext>
              </a:extLst>
            </p:cNvPr>
            <p:cNvSpPr/>
            <p:nvPr/>
          </p:nvSpPr>
          <p:spPr>
            <a:xfrm>
              <a:off x="2173" y="3274"/>
              <a:ext cx="140" cy="1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199;p38">
              <a:extLst>
                <a:ext uri="{FF2B5EF4-FFF2-40B4-BE49-F238E27FC236}">
                  <a16:creationId xmlns:a16="http://schemas.microsoft.com/office/drawing/2014/main" id="{7B696DC9-4986-044F-8624-D8DAC1DFD50C}"/>
                </a:ext>
              </a:extLst>
            </p:cNvPr>
            <p:cNvSpPr/>
            <p:nvPr/>
          </p:nvSpPr>
          <p:spPr>
            <a:xfrm>
              <a:off x="2173" y="4128"/>
              <a:ext cx="140" cy="1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200;p38">
              <a:extLst>
                <a:ext uri="{FF2B5EF4-FFF2-40B4-BE49-F238E27FC236}">
                  <a16:creationId xmlns:a16="http://schemas.microsoft.com/office/drawing/2014/main" id="{681BBDDB-1525-734B-9E7F-C440721D4164}"/>
                </a:ext>
              </a:extLst>
            </p:cNvPr>
            <p:cNvSpPr/>
            <p:nvPr/>
          </p:nvSpPr>
          <p:spPr>
            <a:xfrm>
              <a:off x="3325" y="3570"/>
              <a:ext cx="140" cy="15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201;p38">
              <a:extLst>
                <a:ext uri="{FF2B5EF4-FFF2-40B4-BE49-F238E27FC236}">
                  <a16:creationId xmlns:a16="http://schemas.microsoft.com/office/drawing/2014/main" id="{6FBA4644-4128-6C4C-A7F8-2AA9CF3F77F9}"/>
                </a:ext>
              </a:extLst>
            </p:cNvPr>
            <p:cNvSpPr/>
            <p:nvPr/>
          </p:nvSpPr>
          <p:spPr>
            <a:xfrm>
              <a:off x="5327" y="2312"/>
              <a:ext cx="142" cy="15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202;p38">
              <a:extLst>
                <a:ext uri="{FF2B5EF4-FFF2-40B4-BE49-F238E27FC236}">
                  <a16:creationId xmlns:a16="http://schemas.microsoft.com/office/drawing/2014/main" id="{03917574-00B4-1244-AF96-B0A70993D434}"/>
                </a:ext>
              </a:extLst>
            </p:cNvPr>
            <p:cNvSpPr/>
            <p:nvPr/>
          </p:nvSpPr>
          <p:spPr>
            <a:xfrm>
              <a:off x="5488" y="1100"/>
              <a:ext cx="140" cy="15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203;p38">
              <a:extLst>
                <a:ext uri="{FF2B5EF4-FFF2-40B4-BE49-F238E27FC236}">
                  <a16:creationId xmlns:a16="http://schemas.microsoft.com/office/drawing/2014/main" id="{AA9DFE01-C1A4-144C-B497-E12EF014D8A8}"/>
                </a:ext>
              </a:extLst>
            </p:cNvPr>
            <p:cNvSpPr/>
            <p:nvPr/>
          </p:nvSpPr>
          <p:spPr>
            <a:xfrm>
              <a:off x="5949" y="1741"/>
              <a:ext cx="140" cy="15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7E8DD20B-42F5-CA4B-8234-1E904182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224" y="880521"/>
            <a:ext cx="360000" cy="360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81DE7DD-A618-204A-8448-A1BC12970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224" y="4289643"/>
            <a:ext cx="360000" cy="360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7B6938DA-6281-4D4A-BF24-7E8DD5C1A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224" y="5681320"/>
            <a:ext cx="360000" cy="36000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1F4BA14B-97D2-474D-B273-FD6053F4B2FE}"/>
              </a:ext>
            </a:extLst>
          </p:cNvPr>
          <p:cNvSpPr/>
          <p:nvPr/>
        </p:nvSpPr>
        <p:spPr>
          <a:xfrm>
            <a:off x="10858091" y="957490"/>
            <a:ext cx="206062" cy="206062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68962B-D8D1-AE4E-8FA9-5DBED00D7C5E}"/>
              </a:ext>
            </a:extLst>
          </p:cNvPr>
          <p:cNvSpPr/>
          <p:nvPr/>
        </p:nvSpPr>
        <p:spPr>
          <a:xfrm>
            <a:off x="10858091" y="2627949"/>
            <a:ext cx="206062" cy="206062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D1E73A-5907-4B4D-A623-18CEB273F8C1}"/>
              </a:ext>
            </a:extLst>
          </p:cNvPr>
          <p:cNvSpPr/>
          <p:nvPr/>
        </p:nvSpPr>
        <p:spPr>
          <a:xfrm>
            <a:off x="10858091" y="4366612"/>
            <a:ext cx="206062" cy="206062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4A8DCB-BCB0-D348-829A-FDD4EC95092B}"/>
              </a:ext>
            </a:extLst>
          </p:cNvPr>
          <p:cNvSpPr/>
          <p:nvPr/>
        </p:nvSpPr>
        <p:spPr>
          <a:xfrm>
            <a:off x="10858091" y="5758289"/>
            <a:ext cx="206062" cy="206062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63" name="Google Shape;214;p49">
            <a:extLst>
              <a:ext uri="{FF2B5EF4-FFF2-40B4-BE49-F238E27FC236}">
                <a16:creationId xmlns:a16="http://schemas.microsoft.com/office/drawing/2014/main" id="{DEF45920-C55E-F14C-85B6-84C35A5B4B5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092692" y="182563"/>
            <a:ext cx="979437" cy="53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04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assw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3451"/>
      </a:accent1>
      <a:accent2>
        <a:srgbClr val="186480"/>
      </a:accent2>
      <a:accent3>
        <a:srgbClr val="F2F2F2"/>
      </a:accent3>
      <a:accent4>
        <a:srgbClr val="839EAD"/>
      </a:accent4>
      <a:accent5>
        <a:srgbClr val="1A919A"/>
      </a:accent5>
      <a:accent6>
        <a:srgbClr val="3C3C3C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9D4D3C70EFA94BB898A3034AF2E0F5" ma:contentTypeVersion="12" ma:contentTypeDescription="Create a new document." ma:contentTypeScope="" ma:versionID="56ddd3300f8288ad5d8166cdda2eabbc">
  <xsd:schema xmlns:xsd="http://www.w3.org/2001/XMLSchema" xmlns:xs="http://www.w3.org/2001/XMLSchema" xmlns:p="http://schemas.microsoft.com/office/2006/metadata/properties" xmlns:ns3="d892e258-47e1-49b8-98b0-9d768464ce96" xmlns:ns4="695da9f2-3657-4b38-8a5b-a3d6f5a06c2b" targetNamespace="http://schemas.microsoft.com/office/2006/metadata/properties" ma:root="true" ma:fieldsID="8179639153b32313054784298a9795b2" ns3:_="" ns4:_="">
    <xsd:import namespace="d892e258-47e1-49b8-98b0-9d768464ce96"/>
    <xsd:import namespace="695da9f2-3657-4b38-8a5b-a3d6f5a06c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2e258-47e1-49b8-98b0-9d768464c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a9f2-3657-4b38-8a5b-a3d6f5a0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5BDD5F-8B67-47D0-A097-B15106DA8129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d892e258-47e1-49b8-98b0-9d768464ce96"/>
    <ds:schemaRef ds:uri="http://purl.org/dc/dcmitype/"/>
    <ds:schemaRef ds:uri="http://schemas.microsoft.com/office/infopath/2007/PartnerControls"/>
    <ds:schemaRef ds:uri="695da9f2-3657-4b38-8a5b-a3d6f5a06c2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CE660D-7E10-40E7-ACAB-5C70F848D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2e258-47e1-49b8-98b0-9d768464ce96"/>
    <ds:schemaRef ds:uri="695da9f2-3657-4b38-8a5b-a3d6f5a06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E7FF02-1CCE-414A-A32E-C33CDAE38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847</Words>
  <Application>Microsoft Macintosh PowerPoint</Application>
  <PresentationFormat>Widescreen</PresentationFormat>
  <Paragraphs>97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bussell</dc:creator>
  <cp:lastModifiedBy>Hakan GÜNDOĞDU</cp:lastModifiedBy>
  <cp:revision>35</cp:revision>
  <dcterms:created xsi:type="dcterms:W3CDTF">2019-09-10T16:18:51Z</dcterms:created>
  <dcterms:modified xsi:type="dcterms:W3CDTF">2020-05-06T21:33:10Z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0x010100879D4D3C70EFA94BB898A3034AF2E0F5</vt:lpwstr>
  </property>
</Properties>
</file>