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-52"/>
      <p:regular r:id="rId10"/>
      <p:bold r:id="rId11"/>
      <p:italic r:id="rId12"/>
      <p:boldItalic r:id="rId13"/>
    </p:embeddedFont>
    <p:embeddedFont>
      <p:font typeface="Tektur" panose="020B0604020202020204" charset="0"/>
      <p:regular r:id="rId14"/>
      <p:bold r:id="rId15"/>
    </p:embeddedFont>
    <p:embeddedFont>
      <p:font typeface="Tektur Medium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6632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53a6284d_0_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32b53a62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73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b53a6284d_0_8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2b53a6284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65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53a6284d_0_27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2b53a6284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323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b53a6284d_0_48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2b53a6284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85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b53a6284d_0_74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2b53a6284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65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b53a6284d_0_96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2b53a6284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1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b53a6284d_0_103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2b53a6284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8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5258"/>
          <a:stretch/>
        </p:blipFill>
        <p:spPr>
          <a:xfrm>
            <a:off x="-44561" y="-289156"/>
            <a:ext cx="9233122" cy="5832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586" y="707208"/>
            <a:ext cx="886679" cy="2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5736" y="707133"/>
            <a:ext cx="900314" cy="2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43039" y="3273828"/>
            <a:ext cx="78579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21FFFF"/>
              </a:buClr>
              <a:buSzPts val="2100"/>
              <a:buFont typeface="Arial"/>
              <a:buNone/>
            </a:pPr>
            <a:r>
              <a:rPr lang="en-US" sz="2100" b="0" u="none" strike="noStrike" cap="none" dirty="0" err="1" smtClean="0">
                <a:solidFill>
                  <a:srgbClr val="21FFFF"/>
                </a:solidFill>
                <a:latin typeface="Tektur Medium"/>
                <a:ea typeface="Tektur Medium"/>
                <a:cs typeface="Tektur Medium"/>
                <a:sym typeface="Tektur Medium"/>
              </a:rPr>
              <a:t>Git</a:t>
            </a:r>
            <a:r>
              <a:rPr lang="en-US" sz="2100" b="0" u="none" strike="noStrike" cap="none" dirty="0" smtClean="0">
                <a:solidFill>
                  <a:srgbClr val="21FFFF"/>
                </a:solidFill>
                <a:latin typeface="Tektur Medium"/>
                <a:ea typeface="Tektur Medium"/>
                <a:cs typeface="Tektur Medium"/>
                <a:sym typeface="Tektur Medium"/>
              </a:rPr>
              <a:t> Patches</a:t>
            </a:r>
            <a:endParaRPr sz="2100" b="0" u="none" strike="noStrike" cap="none" dirty="0">
              <a:solidFill>
                <a:srgbClr val="21FFFF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37874" y="707133"/>
            <a:ext cx="848424" cy="2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4D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907183" y="1399694"/>
            <a:ext cx="4991144" cy="714737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907183" y="2357435"/>
            <a:ext cx="4991144" cy="714736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907183" y="3315174"/>
            <a:ext cx="4991144" cy="931540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11741" y="1399694"/>
            <a:ext cx="2895921" cy="2849403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21550" y="458240"/>
            <a:ext cx="6048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2100"/>
              <a:buNone/>
            </a:pPr>
            <a:endParaRPr sz="2100" dirty="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81088" y="2016959"/>
            <a:ext cx="25572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700"/>
              <a:buFont typeface="Arial"/>
              <a:buNone/>
            </a:pPr>
            <a:r>
              <a:rPr lang="ru" sz="17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75" name="Google Shape;75;p15"/>
          <p:cNvSpPr txBox="1"/>
          <p:nvPr/>
        </p:nvSpPr>
        <p:spPr>
          <a:xfrm>
            <a:off x="935669" y="1319282"/>
            <a:ext cx="13536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5000"/>
              <a:buFont typeface="Arial"/>
              <a:buNone/>
            </a:pPr>
            <a:r>
              <a:rPr lang="ru" sz="50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&gt;&gt;</a:t>
            </a:r>
            <a:endParaRPr sz="50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58062" y="1469381"/>
            <a:ext cx="792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3600"/>
              <a:buFont typeface="Arial"/>
              <a:buNone/>
            </a:pPr>
            <a:r>
              <a:rPr lang="ru" sz="36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1</a:t>
            </a:r>
            <a:endParaRPr sz="1100"/>
          </a:p>
        </p:txBody>
      </p:sp>
      <p:sp>
        <p:nvSpPr>
          <p:cNvPr id="77" name="Google Shape;77;p15"/>
          <p:cNvSpPr txBox="1"/>
          <p:nvPr/>
        </p:nvSpPr>
        <p:spPr>
          <a:xfrm>
            <a:off x="4832174" y="1501844"/>
            <a:ext cx="3240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78" name="Google Shape;78;p15"/>
          <p:cNvSpPr txBox="1"/>
          <p:nvPr/>
        </p:nvSpPr>
        <p:spPr>
          <a:xfrm>
            <a:off x="4844219" y="2446595"/>
            <a:ext cx="38862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79" name="Google Shape;79;p15"/>
          <p:cNvSpPr txBox="1"/>
          <p:nvPr/>
        </p:nvSpPr>
        <p:spPr>
          <a:xfrm>
            <a:off x="4832588" y="3381839"/>
            <a:ext cx="3834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5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770" y="371456"/>
            <a:ext cx="658425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7415" y="371381"/>
            <a:ext cx="668182" cy="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158062" y="2414813"/>
            <a:ext cx="792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3600"/>
              <a:buFont typeface="Arial"/>
              <a:buNone/>
            </a:pPr>
            <a:r>
              <a:rPr lang="ru" sz="36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2</a:t>
            </a:r>
            <a:endParaRPr sz="1100"/>
          </a:p>
        </p:txBody>
      </p:sp>
      <p:sp>
        <p:nvSpPr>
          <p:cNvPr id="83" name="Google Shape;83;p15"/>
          <p:cNvSpPr txBox="1"/>
          <p:nvPr/>
        </p:nvSpPr>
        <p:spPr>
          <a:xfrm>
            <a:off x="4158062" y="3489852"/>
            <a:ext cx="792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3600"/>
              <a:buFont typeface="Arial"/>
              <a:buNone/>
            </a:pPr>
            <a:r>
              <a:rPr lang="ru" sz="36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3</a:t>
            </a:r>
            <a:endParaRPr sz="110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2491" y="371381"/>
            <a:ext cx="628060" cy="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629841" y="987259"/>
            <a:ext cx="8267118" cy="1193610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29841" y="2360131"/>
            <a:ext cx="8267118" cy="1193610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29841" y="3701983"/>
            <a:ext cx="8267118" cy="1193610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39763" y="458240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2100"/>
              <a:buFont typeface="Arial"/>
              <a:buNone/>
            </a:pPr>
            <a:r>
              <a:rPr lang="ru" sz="21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Заголовок</a:t>
            </a:r>
            <a:endParaRPr sz="2100" b="0" i="0" u="none" strike="noStrike" cap="none">
              <a:solidFill>
                <a:srgbClr val="0124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458910" y="1234577"/>
            <a:ext cx="38952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rgbClr val="01244D"/>
              </a:buClr>
              <a:buSzPts val="1500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458910" y="2356715"/>
            <a:ext cx="61506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95" name="Google Shape;95;p16"/>
          <p:cNvSpPr txBox="1"/>
          <p:nvPr/>
        </p:nvSpPr>
        <p:spPr>
          <a:xfrm>
            <a:off x="1003271" y="1889067"/>
            <a:ext cx="1458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1100"/>
          </a:p>
        </p:txBody>
      </p:sp>
      <p:sp>
        <p:nvSpPr>
          <p:cNvPr id="96" name="Google Shape;96;p16"/>
          <p:cNvSpPr txBox="1"/>
          <p:nvPr/>
        </p:nvSpPr>
        <p:spPr>
          <a:xfrm>
            <a:off x="934466" y="1059582"/>
            <a:ext cx="1705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6000"/>
              <a:buFont typeface="Arial"/>
              <a:buNone/>
            </a:pPr>
            <a:r>
              <a:rPr lang="ru" sz="60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1</a:t>
            </a:r>
            <a:endParaRPr sz="1100"/>
          </a:p>
        </p:txBody>
      </p:sp>
      <p:sp>
        <p:nvSpPr>
          <p:cNvPr id="97" name="Google Shape;97;p16"/>
          <p:cNvSpPr txBox="1"/>
          <p:nvPr/>
        </p:nvSpPr>
        <p:spPr>
          <a:xfrm>
            <a:off x="959939" y="3202087"/>
            <a:ext cx="1458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959939" y="2450304"/>
            <a:ext cx="13407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6000"/>
              <a:buFont typeface="Arial"/>
              <a:buNone/>
            </a:pPr>
            <a:r>
              <a:rPr lang="ru" sz="60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2</a:t>
            </a:r>
            <a:endParaRPr sz="1100"/>
          </a:p>
        </p:txBody>
      </p:sp>
      <p:sp>
        <p:nvSpPr>
          <p:cNvPr id="99" name="Google Shape;99;p16"/>
          <p:cNvSpPr txBox="1"/>
          <p:nvPr/>
        </p:nvSpPr>
        <p:spPr>
          <a:xfrm>
            <a:off x="2458910" y="3813159"/>
            <a:ext cx="57732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5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991759" y="3787244"/>
            <a:ext cx="13407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6000"/>
              <a:buFont typeface="Arial"/>
              <a:buNone/>
            </a:pPr>
            <a:r>
              <a:rPr lang="ru" sz="6000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3</a:t>
            </a:r>
            <a:endParaRPr sz="1100"/>
          </a:p>
        </p:txBody>
      </p:sp>
      <p:sp>
        <p:nvSpPr>
          <p:cNvPr id="101" name="Google Shape;101;p16"/>
          <p:cNvSpPr txBox="1"/>
          <p:nvPr/>
        </p:nvSpPr>
        <p:spPr>
          <a:xfrm>
            <a:off x="1003271" y="4550886"/>
            <a:ext cx="14583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90549" y="4271783"/>
            <a:ext cx="538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6027" y="987997"/>
            <a:ext cx="2087725" cy="1192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480" y="371381"/>
            <a:ext cx="654749" cy="20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7415" y="371381"/>
            <a:ext cx="666508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7115" y="370642"/>
            <a:ext cx="641179" cy="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224814" y="1118488"/>
            <a:ext cx="4098014" cy="734290"/>
          </a:xfrm>
          <a:custGeom>
            <a:avLst/>
            <a:gdLst/>
            <a:ahLst/>
            <a:cxnLst/>
            <a:rect l="l" t="t" r="r" b="b"/>
            <a:pathLst>
              <a:path w="5464018" h="979053" extrusionOk="0">
                <a:moveTo>
                  <a:pt x="377714" y="0"/>
                </a:moveTo>
                <a:lnTo>
                  <a:pt x="5464018" y="0"/>
                </a:lnTo>
                <a:lnTo>
                  <a:pt x="5464018" y="79760"/>
                </a:lnTo>
                <a:lnTo>
                  <a:pt x="5464018" y="601347"/>
                </a:lnTo>
                <a:lnTo>
                  <a:pt x="5464018" y="979053"/>
                </a:lnTo>
                <a:lnTo>
                  <a:pt x="5085488" y="979053"/>
                </a:lnTo>
                <a:lnTo>
                  <a:pt x="3423536" y="979053"/>
                </a:lnTo>
                <a:lnTo>
                  <a:pt x="0" y="979053"/>
                </a:lnTo>
                <a:lnTo>
                  <a:pt x="0" y="37689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680347" y="2386253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>
              <a:alpha val="858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680347" y="1118489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>
              <a:alpha val="8588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702823" y="1232979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chemeClr val="lt1"/>
                </a:solidFill>
                <a:latin typeface="Tektur Medium"/>
                <a:ea typeface="Tektur Medium"/>
                <a:cs typeface="Tektur Medium"/>
                <a:sym typeface="Tektur Medium"/>
              </a:rPr>
              <a:t>02</a:t>
            </a:r>
            <a:endParaRPr sz="1100"/>
          </a:p>
        </p:txBody>
      </p:sp>
      <p:sp>
        <p:nvSpPr>
          <p:cNvPr id="115" name="Google Shape;115;p17"/>
          <p:cNvSpPr txBox="1"/>
          <p:nvPr/>
        </p:nvSpPr>
        <p:spPr>
          <a:xfrm>
            <a:off x="521550" y="458240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2100"/>
              <a:buFont typeface="Arial"/>
              <a:buNone/>
            </a:pPr>
            <a:r>
              <a:rPr lang="ru" sz="2100" b="0" i="0" u="none" strike="noStrike" cap="none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За</a:t>
            </a:r>
            <a:r>
              <a:rPr lang="ru" sz="21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головок</a:t>
            </a:r>
            <a:endParaRPr sz="110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16215" y="1195505"/>
            <a:ext cx="33699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171749" y="1197711"/>
            <a:ext cx="32406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18" name="Google Shape;118;p17"/>
          <p:cNvSpPr/>
          <p:nvPr/>
        </p:nvSpPr>
        <p:spPr>
          <a:xfrm>
            <a:off x="4680347" y="1752371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chemeClr val="lt1">
              <a:alpha val="858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171749" y="1934648"/>
            <a:ext cx="2916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20" name="Google Shape;120;p17"/>
          <p:cNvSpPr txBox="1"/>
          <p:nvPr/>
        </p:nvSpPr>
        <p:spPr>
          <a:xfrm>
            <a:off x="5176403" y="2482379"/>
            <a:ext cx="29163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21" name="Google Shape;121;p17"/>
          <p:cNvSpPr/>
          <p:nvPr/>
        </p:nvSpPr>
        <p:spPr>
          <a:xfrm>
            <a:off x="4680347" y="3020135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chemeClr val="lt1">
              <a:alpha val="858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176403" y="3086410"/>
            <a:ext cx="2581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23" name="Google Shape;123;p17"/>
          <p:cNvSpPr/>
          <p:nvPr/>
        </p:nvSpPr>
        <p:spPr>
          <a:xfrm>
            <a:off x="4680347" y="3654017"/>
            <a:ext cx="4099256" cy="536052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chemeClr val="lt1">
              <a:alpha val="8588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172470" y="3731033"/>
            <a:ext cx="3045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25" name="Google Shape;125;p17"/>
          <p:cNvSpPr txBox="1"/>
          <p:nvPr/>
        </p:nvSpPr>
        <p:spPr>
          <a:xfrm>
            <a:off x="264965" y="1248884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D0D5DB"/>
                </a:solidFill>
                <a:latin typeface="Tektur Medium"/>
                <a:ea typeface="Tektur Medium"/>
                <a:cs typeface="Tektur Medium"/>
                <a:sym typeface="Tektur Medium"/>
              </a:rPr>
              <a:t>01</a:t>
            </a:r>
            <a:endParaRPr sz="1100"/>
          </a:p>
        </p:txBody>
      </p:sp>
      <p:sp>
        <p:nvSpPr>
          <p:cNvPr id="126" name="Google Shape;126;p17"/>
          <p:cNvSpPr txBox="1"/>
          <p:nvPr/>
        </p:nvSpPr>
        <p:spPr>
          <a:xfrm>
            <a:off x="4702823" y="2544747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chemeClr val="lt1"/>
                </a:solidFill>
                <a:latin typeface="Tektur Medium"/>
                <a:ea typeface="Tektur Medium"/>
                <a:cs typeface="Tektur Medium"/>
                <a:sym typeface="Tektur Medium"/>
              </a:rPr>
              <a:t>04</a:t>
            </a:r>
            <a:endParaRPr sz="1100"/>
          </a:p>
        </p:txBody>
      </p:sp>
      <p:sp>
        <p:nvSpPr>
          <p:cNvPr id="127" name="Google Shape;127;p17"/>
          <p:cNvSpPr txBox="1"/>
          <p:nvPr/>
        </p:nvSpPr>
        <p:spPr>
          <a:xfrm>
            <a:off x="4702823" y="1896675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D0D5DB"/>
                </a:solidFill>
                <a:latin typeface="Tektur Medium"/>
                <a:ea typeface="Tektur Medium"/>
                <a:cs typeface="Tektur Medium"/>
                <a:sym typeface="Tektur Medium"/>
              </a:rPr>
              <a:t>03</a:t>
            </a:r>
            <a:endParaRPr sz="1100"/>
          </a:p>
        </p:txBody>
      </p:sp>
      <p:sp>
        <p:nvSpPr>
          <p:cNvPr id="128" name="Google Shape;128;p17"/>
          <p:cNvSpPr txBox="1"/>
          <p:nvPr/>
        </p:nvSpPr>
        <p:spPr>
          <a:xfrm>
            <a:off x="4702823" y="3153830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D0D5DB"/>
                </a:solidFill>
                <a:latin typeface="Tektur Medium"/>
                <a:ea typeface="Tektur Medium"/>
                <a:cs typeface="Tektur Medium"/>
                <a:sym typeface="Tektur Medium"/>
              </a:rPr>
              <a:t>05</a:t>
            </a:r>
            <a:endParaRPr sz="1100"/>
          </a:p>
        </p:txBody>
      </p:sp>
      <p:sp>
        <p:nvSpPr>
          <p:cNvPr id="129" name="Google Shape;129;p17"/>
          <p:cNvSpPr txBox="1"/>
          <p:nvPr/>
        </p:nvSpPr>
        <p:spPr>
          <a:xfrm>
            <a:off x="4702823" y="3784412"/>
            <a:ext cx="513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D0D5DB"/>
                </a:solidFill>
                <a:latin typeface="Tektur Medium"/>
                <a:ea typeface="Tektur Medium"/>
                <a:cs typeface="Tektur Medium"/>
                <a:sym typeface="Tektur Medium"/>
              </a:rPr>
              <a:t>06</a:t>
            </a:r>
            <a:endParaRPr sz="1100"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814" y="1849257"/>
            <a:ext cx="4095349" cy="2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480" y="371381"/>
            <a:ext cx="654749" cy="20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17415" y="371381"/>
            <a:ext cx="666508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77115" y="370642"/>
            <a:ext cx="641179" cy="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4D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629841" y="2247714"/>
            <a:ext cx="3669988" cy="2174313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124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29841" y="986272"/>
            <a:ext cx="6809224" cy="829094"/>
          </a:xfrm>
          <a:custGeom>
            <a:avLst/>
            <a:gdLst/>
            <a:ahLst/>
            <a:cxnLst/>
            <a:rect l="l" t="t" r="r" b="b"/>
            <a:pathLst>
              <a:path w="6860679" h="952982" extrusionOk="0">
                <a:moveTo>
                  <a:pt x="474262" y="0"/>
                </a:moveTo>
                <a:lnTo>
                  <a:pt x="6860679" y="0"/>
                </a:lnTo>
                <a:lnTo>
                  <a:pt x="6860679" y="585334"/>
                </a:lnTo>
                <a:lnTo>
                  <a:pt x="6385392" y="952982"/>
                </a:lnTo>
                <a:lnTo>
                  <a:pt x="0" y="952982"/>
                </a:lnTo>
                <a:lnTo>
                  <a:pt x="0" y="366855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521550" y="458240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ru" sz="21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Заголовок</a:t>
            </a: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007604" y="1113588"/>
            <a:ext cx="6207000" cy="1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500"/>
              <a:buFont typeface="Arial"/>
              <a:buNone/>
            </a:pPr>
            <a:r>
              <a:rPr lang="ru" sz="15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</p:txBody>
      </p:sp>
      <p:sp>
        <p:nvSpPr>
          <p:cNvPr id="142" name="Google Shape;142;p18"/>
          <p:cNvSpPr txBox="1"/>
          <p:nvPr/>
        </p:nvSpPr>
        <p:spPr>
          <a:xfrm rot="-5400000">
            <a:off x="-1449641" y="3306527"/>
            <a:ext cx="3510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3300"/>
              <a:buFont typeface="Arial"/>
              <a:buNone/>
            </a:pPr>
            <a:r>
              <a:rPr lang="ru" sz="3300">
                <a:solidFill>
                  <a:srgbClr val="D0D5DB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3300" b="0" i="0" u="none" strike="noStrike" cap="none">
              <a:solidFill>
                <a:srgbClr val="D0D5DB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967644" y="2399941"/>
            <a:ext cx="3118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93467" y="2335190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701537" y="2813057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689677" y="3140079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896370" y="2247714"/>
            <a:ext cx="3888548" cy="2700357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124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234173" y="2399941"/>
            <a:ext cx="31182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01244D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100"/>
              <a:buFont typeface="Arial"/>
              <a:buNone/>
            </a:pPr>
            <a:endParaRPr sz="1100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124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956206" y="2335190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956206" y="2964346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956206" y="3627248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 rot="-5400000">
            <a:off x="2808326" y="3306527"/>
            <a:ext cx="3510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0D5DB"/>
              </a:buClr>
              <a:buSzPts val="3300"/>
              <a:buFont typeface="Arial"/>
              <a:buNone/>
            </a:pPr>
            <a:r>
              <a:rPr lang="ru" sz="3300">
                <a:solidFill>
                  <a:srgbClr val="D0D5DB"/>
                </a:solidFill>
                <a:latin typeface="Tektur"/>
                <a:ea typeface="Tektur"/>
                <a:cs typeface="Tektur"/>
                <a:sym typeface="Tektur"/>
              </a:rPr>
              <a:t>текст</a:t>
            </a:r>
            <a:endParaRPr sz="3300" b="0" i="0" u="none" strike="noStrike" cap="none">
              <a:solidFill>
                <a:srgbClr val="D0D5DB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956206" y="4109218"/>
            <a:ext cx="2742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01244D"/>
                </a:solidFill>
                <a:latin typeface="Tektur Medium"/>
                <a:ea typeface="Tektur Medium"/>
                <a:cs typeface="Tektur Medium"/>
                <a:sym typeface="Tektur Medium"/>
              </a:rPr>
              <a:t>&gt;</a:t>
            </a:r>
            <a:endParaRPr sz="1800" b="0" i="0" u="none" strike="noStrike" cap="none">
              <a:solidFill>
                <a:srgbClr val="01244D"/>
              </a:solidFill>
              <a:latin typeface="Tektur Medium"/>
              <a:ea typeface="Tektur Medium"/>
              <a:cs typeface="Tektur Medium"/>
              <a:sym typeface="Tektur Medium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770" y="371456"/>
            <a:ext cx="658425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7415" y="371381"/>
            <a:ext cx="6681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2491" y="371381"/>
            <a:ext cx="628060" cy="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4D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521550" y="458240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ru" sz="21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Наша команда </a:t>
            </a:r>
            <a:endParaRPr sz="21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4770" y="371456"/>
            <a:ext cx="658425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7415" y="371381"/>
            <a:ext cx="6681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2491" y="371381"/>
            <a:ext cx="628060" cy="2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2386874" y="1408574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893545" y="1408572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400220" y="1408572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880199" y="1408574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906899" y="1408574"/>
            <a:ext cx="1356894" cy="1323876"/>
          </a:xfrm>
          <a:custGeom>
            <a:avLst/>
            <a:gdLst/>
            <a:ahLst/>
            <a:cxnLst/>
            <a:rect l="l" t="t" r="r" b="b"/>
            <a:pathLst>
              <a:path w="3642668" h="3506957" extrusionOk="0">
                <a:moveTo>
                  <a:pt x="0" y="0"/>
                </a:moveTo>
                <a:lnTo>
                  <a:pt x="3017385" y="0"/>
                </a:lnTo>
                <a:lnTo>
                  <a:pt x="3642668" y="808351"/>
                </a:lnTo>
                <a:lnTo>
                  <a:pt x="3642668" y="3506957"/>
                </a:lnTo>
                <a:lnTo>
                  <a:pt x="0" y="3506957"/>
                </a:lnTo>
                <a:close/>
              </a:path>
            </a:pathLst>
          </a:custGeom>
          <a:solidFill>
            <a:srgbClr val="EDEEE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435625" y="2952875"/>
            <a:ext cx="128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3911250" y="2989775"/>
            <a:ext cx="11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386875" y="2989775"/>
            <a:ext cx="11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915600" y="2989775"/>
            <a:ext cx="11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6906900" y="2989775"/>
            <a:ext cx="112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ektur"/>
                <a:ea typeface="Tektur"/>
                <a:cs typeface="Tektur"/>
                <a:sym typeface="Tektur"/>
              </a:rPr>
              <a:t>Имя</a:t>
            </a:r>
            <a:endParaRPr sz="1800">
              <a:solidFill>
                <a:schemeClr val="lt1"/>
              </a:solidFill>
              <a:latin typeface="Tektur"/>
              <a:ea typeface="Tektur"/>
              <a:cs typeface="Tektur"/>
              <a:sym typeface="Tektu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539763" y="458240"/>
            <a:ext cx="71829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244D"/>
              </a:buClr>
              <a:buSzPts val="2100"/>
              <a:buFont typeface="Arial"/>
              <a:buNone/>
            </a:pPr>
            <a:r>
              <a:rPr lang="ru" sz="2100">
                <a:solidFill>
                  <a:srgbClr val="01244D"/>
                </a:solidFill>
                <a:latin typeface="Tektur"/>
                <a:ea typeface="Tektur"/>
                <a:cs typeface="Tektur"/>
                <a:sym typeface="Tektur"/>
              </a:rPr>
              <a:t>Заголовок</a:t>
            </a:r>
            <a:endParaRPr sz="2100" b="0" i="0" u="none" strike="noStrike" cap="none">
              <a:solidFill>
                <a:srgbClr val="0124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480" y="371381"/>
            <a:ext cx="654749" cy="201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7415" y="371381"/>
            <a:ext cx="666508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7115" y="370642"/>
            <a:ext cx="641179" cy="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Office PowerPoint</Application>
  <PresentationFormat>Экран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Montserrat</vt:lpstr>
      <vt:lpstr>Tektur</vt:lpstr>
      <vt:lpstr>Arial</vt:lpstr>
      <vt:lpstr>Tektur Medium</vt:lpstr>
      <vt:lpstr>Calibri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Учетная запись Майкрософт</cp:lastModifiedBy>
  <cp:revision>3</cp:revision>
  <dcterms:modified xsi:type="dcterms:W3CDTF">2025-01-31T08:51:19Z</dcterms:modified>
</cp:coreProperties>
</file>