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B5F50-AC90-4BE2-9A5B-DABFA67CE666}" v="5" dt="2022-11-08T16:17:26.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Bhangale" userId="3546f35cd0114b0f" providerId="LiveId" clId="{B7FB5F50-AC90-4BE2-9A5B-DABFA67CE666}"/>
    <pc:docChg chg="undo redo custSel addSld delSld modSld sldOrd">
      <pc:chgData name="Gaurav Bhangale" userId="3546f35cd0114b0f" providerId="LiveId" clId="{B7FB5F50-AC90-4BE2-9A5B-DABFA67CE666}" dt="2022-11-08T16:20:35.639" v="249" actId="1582"/>
      <pc:docMkLst>
        <pc:docMk/>
      </pc:docMkLst>
      <pc:sldChg chg="addSp delSp modSp mod">
        <pc:chgData name="Gaurav Bhangale" userId="3546f35cd0114b0f" providerId="LiveId" clId="{B7FB5F50-AC90-4BE2-9A5B-DABFA67CE666}" dt="2022-11-08T16:14:12.979" v="162" actId="14100"/>
        <pc:sldMkLst>
          <pc:docMk/>
          <pc:sldMk cId="854082120" sldId="258"/>
        </pc:sldMkLst>
        <pc:spChg chg="del mod">
          <ac:chgData name="Gaurav Bhangale" userId="3546f35cd0114b0f" providerId="LiveId" clId="{B7FB5F50-AC90-4BE2-9A5B-DABFA67CE666}" dt="2022-11-08T16:13:52.650" v="158" actId="478"/>
          <ac:spMkLst>
            <pc:docMk/>
            <pc:sldMk cId="854082120" sldId="258"/>
            <ac:spMk id="3" creationId="{06AB5B26-442A-5D56-1A67-A86DA6D71B81}"/>
          </ac:spMkLst>
        </pc:spChg>
        <pc:spChg chg="mod">
          <ac:chgData name="Gaurav Bhangale" userId="3546f35cd0114b0f" providerId="LiveId" clId="{B7FB5F50-AC90-4BE2-9A5B-DABFA67CE666}" dt="2022-11-08T16:14:07.166" v="159" actId="1076"/>
          <ac:spMkLst>
            <pc:docMk/>
            <pc:sldMk cId="854082120" sldId="258"/>
            <ac:spMk id="4" creationId="{9EE521DC-4F8F-3C55-F7E1-E593788EC285}"/>
          </ac:spMkLst>
        </pc:spChg>
        <pc:picChg chg="del">
          <ac:chgData name="Gaurav Bhangale" userId="3546f35cd0114b0f" providerId="LiveId" clId="{B7FB5F50-AC90-4BE2-9A5B-DABFA67CE666}" dt="2022-11-08T16:08:43.941" v="0" actId="478"/>
          <ac:picMkLst>
            <pc:docMk/>
            <pc:sldMk cId="854082120" sldId="258"/>
            <ac:picMk id="6" creationId="{F218DC2D-004E-B25D-A250-F7CF062E2FC6}"/>
          </ac:picMkLst>
        </pc:picChg>
        <pc:picChg chg="add mod">
          <ac:chgData name="Gaurav Bhangale" userId="3546f35cd0114b0f" providerId="LiveId" clId="{B7FB5F50-AC90-4BE2-9A5B-DABFA67CE666}" dt="2022-11-08T16:14:12.979" v="162" actId="14100"/>
          <ac:picMkLst>
            <pc:docMk/>
            <pc:sldMk cId="854082120" sldId="258"/>
            <ac:picMk id="8" creationId="{4C14CFC4-4DDC-673B-61F3-DCB54B96EC14}"/>
          </ac:picMkLst>
        </pc:picChg>
      </pc:sldChg>
      <pc:sldChg chg="addSp delSp modSp mod">
        <pc:chgData name="Gaurav Bhangale" userId="3546f35cd0114b0f" providerId="LiveId" clId="{B7FB5F50-AC90-4BE2-9A5B-DABFA67CE666}" dt="2022-11-08T16:20:35.639" v="249" actId="1582"/>
        <pc:sldMkLst>
          <pc:docMk/>
          <pc:sldMk cId="1409542899" sldId="259"/>
        </pc:sldMkLst>
        <pc:spChg chg="add del mod">
          <ac:chgData name="Gaurav Bhangale" userId="3546f35cd0114b0f" providerId="LiveId" clId="{B7FB5F50-AC90-4BE2-9A5B-DABFA67CE666}" dt="2022-11-08T16:18:30.493" v="226" actId="11529"/>
          <ac:spMkLst>
            <pc:docMk/>
            <pc:sldMk cId="1409542899" sldId="259"/>
            <ac:spMk id="13" creationId="{02544849-7BA7-C436-8DF9-CF90B9B8B00A}"/>
          </ac:spMkLst>
        </pc:spChg>
        <pc:spChg chg="add del">
          <ac:chgData name="Gaurav Bhangale" userId="3546f35cd0114b0f" providerId="LiveId" clId="{B7FB5F50-AC90-4BE2-9A5B-DABFA67CE666}" dt="2022-11-08T16:18:43.047" v="228" actId="11529"/>
          <ac:spMkLst>
            <pc:docMk/>
            <pc:sldMk cId="1409542899" sldId="259"/>
            <ac:spMk id="14" creationId="{2F99AC47-85BF-D182-5ADF-F36A51D3B68A}"/>
          </ac:spMkLst>
        </pc:spChg>
        <pc:picChg chg="mod">
          <ac:chgData name="Gaurav Bhangale" userId="3546f35cd0114b0f" providerId="LiveId" clId="{B7FB5F50-AC90-4BE2-9A5B-DABFA67CE666}" dt="2022-11-08T16:20:35.639" v="249" actId="1582"/>
          <ac:picMkLst>
            <pc:docMk/>
            <pc:sldMk cId="1409542899" sldId="259"/>
            <ac:picMk id="10" creationId="{1DB552CE-DA86-CFFA-BC95-AA6D1797085D}"/>
          </ac:picMkLst>
        </pc:picChg>
        <pc:picChg chg="mod">
          <ac:chgData name="Gaurav Bhangale" userId="3546f35cd0114b0f" providerId="LiveId" clId="{B7FB5F50-AC90-4BE2-9A5B-DABFA67CE666}" dt="2022-11-08T16:20:26.556" v="248" actId="1582"/>
          <ac:picMkLst>
            <pc:docMk/>
            <pc:sldMk cId="1409542899" sldId="259"/>
            <ac:picMk id="12" creationId="{BA366B08-F2D3-54FE-888C-7DD77AB0BD20}"/>
          </ac:picMkLst>
        </pc:picChg>
      </pc:sldChg>
      <pc:sldChg chg="modSp mod">
        <pc:chgData name="Gaurav Bhangale" userId="3546f35cd0114b0f" providerId="LiveId" clId="{B7FB5F50-AC90-4BE2-9A5B-DABFA67CE666}" dt="2022-11-08T16:15:30.105" v="170" actId="113"/>
        <pc:sldMkLst>
          <pc:docMk/>
          <pc:sldMk cId="902623148" sldId="260"/>
        </pc:sldMkLst>
        <pc:spChg chg="mod">
          <ac:chgData name="Gaurav Bhangale" userId="3546f35cd0114b0f" providerId="LiveId" clId="{B7FB5F50-AC90-4BE2-9A5B-DABFA67CE666}" dt="2022-11-08T16:15:30.105" v="170" actId="113"/>
          <ac:spMkLst>
            <pc:docMk/>
            <pc:sldMk cId="902623148" sldId="260"/>
            <ac:spMk id="2" creationId="{C7CED547-CD21-05AE-F2C2-D0DE6DF3F167}"/>
          </ac:spMkLst>
        </pc:spChg>
      </pc:sldChg>
      <pc:sldChg chg="modSp mod">
        <pc:chgData name="Gaurav Bhangale" userId="3546f35cd0114b0f" providerId="LiveId" clId="{B7FB5F50-AC90-4BE2-9A5B-DABFA67CE666}" dt="2022-11-08T16:16:04.284" v="185" actId="20577"/>
        <pc:sldMkLst>
          <pc:docMk/>
          <pc:sldMk cId="2346971000" sldId="261"/>
        </pc:sldMkLst>
        <pc:spChg chg="mod">
          <ac:chgData name="Gaurav Bhangale" userId="3546f35cd0114b0f" providerId="LiveId" clId="{B7FB5F50-AC90-4BE2-9A5B-DABFA67CE666}" dt="2022-11-08T16:16:04.284" v="185" actId="20577"/>
          <ac:spMkLst>
            <pc:docMk/>
            <pc:sldMk cId="2346971000" sldId="261"/>
            <ac:spMk id="2" creationId="{6D81F7A1-00AF-F2B2-FE73-EC553C44C59B}"/>
          </ac:spMkLst>
        </pc:spChg>
        <pc:picChg chg="mod">
          <ac:chgData name="Gaurav Bhangale" userId="3546f35cd0114b0f" providerId="LiveId" clId="{B7FB5F50-AC90-4BE2-9A5B-DABFA67CE666}" dt="2022-11-08T16:15:52.204" v="175" actId="14100"/>
          <ac:picMkLst>
            <pc:docMk/>
            <pc:sldMk cId="2346971000" sldId="261"/>
            <ac:picMk id="5" creationId="{2BB05668-53B3-0707-506A-9D7A761B2C62}"/>
          </ac:picMkLst>
        </pc:picChg>
      </pc:sldChg>
      <pc:sldChg chg="modSp mod">
        <pc:chgData name="Gaurav Bhangale" userId="3546f35cd0114b0f" providerId="LiveId" clId="{B7FB5F50-AC90-4BE2-9A5B-DABFA67CE666}" dt="2022-11-08T16:16:24.483" v="188" actId="1076"/>
        <pc:sldMkLst>
          <pc:docMk/>
          <pc:sldMk cId="2177659598" sldId="262"/>
        </pc:sldMkLst>
        <pc:spChg chg="mod">
          <ac:chgData name="Gaurav Bhangale" userId="3546f35cd0114b0f" providerId="LiveId" clId="{B7FB5F50-AC90-4BE2-9A5B-DABFA67CE666}" dt="2022-11-08T16:16:20.039" v="187" actId="115"/>
          <ac:spMkLst>
            <pc:docMk/>
            <pc:sldMk cId="2177659598" sldId="262"/>
            <ac:spMk id="2" creationId="{1DE685C9-20DE-92B5-2B97-894ECFCE145C}"/>
          </ac:spMkLst>
        </pc:spChg>
        <pc:picChg chg="mod">
          <ac:chgData name="Gaurav Bhangale" userId="3546f35cd0114b0f" providerId="LiveId" clId="{B7FB5F50-AC90-4BE2-9A5B-DABFA67CE666}" dt="2022-11-08T16:16:24.483" v="188" actId="1076"/>
          <ac:picMkLst>
            <pc:docMk/>
            <pc:sldMk cId="2177659598" sldId="262"/>
            <ac:picMk id="5" creationId="{7E4AE9D2-38F7-6625-CE35-15A329E05E9E}"/>
          </ac:picMkLst>
        </pc:picChg>
      </pc:sldChg>
      <pc:sldChg chg="modSp mod">
        <pc:chgData name="Gaurav Bhangale" userId="3546f35cd0114b0f" providerId="LiveId" clId="{B7FB5F50-AC90-4BE2-9A5B-DABFA67CE666}" dt="2022-11-08T16:16:37.831" v="192" actId="1036"/>
        <pc:sldMkLst>
          <pc:docMk/>
          <pc:sldMk cId="553145264" sldId="263"/>
        </pc:sldMkLst>
        <pc:spChg chg="mod">
          <ac:chgData name="Gaurav Bhangale" userId="3546f35cd0114b0f" providerId="LiveId" clId="{B7FB5F50-AC90-4BE2-9A5B-DABFA67CE666}" dt="2022-11-08T16:16:34.856" v="190" actId="115"/>
          <ac:spMkLst>
            <pc:docMk/>
            <pc:sldMk cId="553145264" sldId="263"/>
            <ac:spMk id="2" creationId="{35BE2794-A1FD-D499-2F75-A54E0531C255}"/>
          </ac:spMkLst>
        </pc:spChg>
        <pc:spChg chg="mod">
          <ac:chgData name="Gaurav Bhangale" userId="3546f35cd0114b0f" providerId="LiveId" clId="{B7FB5F50-AC90-4BE2-9A5B-DABFA67CE666}" dt="2022-11-08T16:16:37.831" v="192" actId="1036"/>
          <ac:spMkLst>
            <pc:docMk/>
            <pc:sldMk cId="553145264" sldId="263"/>
            <ac:spMk id="15" creationId="{0FF30DAE-1350-943D-87EE-FA8EE452F592}"/>
          </ac:spMkLst>
        </pc:spChg>
      </pc:sldChg>
      <pc:sldChg chg="modSp mod">
        <pc:chgData name="Gaurav Bhangale" userId="3546f35cd0114b0f" providerId="LiveId" clId="{B7FB5F50-AC90-4BE2-9A5B-DABFA67CE666}" dt="2022-11-08T16:16:55.846" v="196" actId="1036"/>
        <pc:sldMkLst>
          <pc:docMk/>
          <pc:sldMk cId="937377344" sldId="264"/>
        </pc:sldMkLst>
        <pc:spChg chg="mod">
          <ac:chgData name="Gaurav Bhangale" userId="3546f35cd0114b0f" providerId="LiveId" clId="{B7FB5F50-AC90-4BE2-9A5B-DABFA67CE666}" dt="2022-11-08T16:16:55.846" v="196" actId="1036"/>
          <ac:spMkLst>
            <pc:docMk/>
            <pc:sldMk cId="937377344" sldId="264"/>
            <ac:spMk id="2" creationId="{EDB45ABA-29E9-C2C9-79FE-C80C024CD072}"/>
          </ac:spMkLst>
        </pc:spChg>
      </pc:sldChg>
      <pc:sldChg chg="modSp mod ord">
        <pc:chgData name="Gaurav Bhangale" userId="3546f35cd0114b0f" providerId="LiveId" clId="{B7FB5F50-AC90-4BE2-9A5B-DABFA67CE666}" dt="2022-11-08T16:17:11.986" v="201"/>
        <pc:sldMkLst>
          <pc:docMk/>
          <pc:sldMk cId="834863693" sldId="265"/>
        </pc:sldMkLst>
        <pc:spChg chg="mod">
          <ac:chgData name="Gaurav Bhangale" userId="3546f35cd0114b0f" providerId="LiveId" clId="{B7FB5F50-AC90-4BE2-9A5B-DABFA67CE666}" dt="2022-11-08T16:17:06.153" v="198" actId="255"/>
          <ac:spMkLst>
            <pc:docMk/>
            <pc:sldMk cId="834863693" sldId="265"/>
            <ac:spMk id="2" creationId="{7A814509-8E4D-A11F-9B82-F437EECD70EB}"/>
          </ac:spMkLst>
        </pc:spChg>
        <pc:spChg chg="mod">
          <ac:chgData name="Gaurav Bhangale" userId="3546f35cd0114b0f" providerId="LiveId" clId="{B7FB5F50-AC90-4BE2-9A5B-DABFA67CE666}" dt="2022-11-08T16:17:07.621" v="199" actId="1076"/>
          <ac:spMkLst>
            <pc:docMk/>
            <pc:sldMk cId="834863693" sldId="265"/>
            <ac:spMk id="3" creationId="{0885EDE5-8E73-3CD2-3DA8-1491865C81E2}"/>
          </ac:spMkLst>
        </pc:spChg>
      </pc:sldChg>
      <pc:sldChg chg="addSp modSp mod">
        <pc:chgData name="Gaurav Bhangale" userId="3546f35cd0114b0f" providerId="LiveId" clId="{B7FB5F50-AC90-4BE2-9A5B-DABFA67CE666}" dt="2022-11-08T16:19:44.951" v="236" actId="255"/>
        <pc:sldMkLst>
          <pc:docMk/>
          <pc:sldMk cId="2358983463" sldId="266"/>
        </pc:sldMkLst>
        <pc:spChg chg="add mod">
          <ac:chgData name="Gaurav Bhangale" userId="3546f35cd0114b0f" providerId="LiveId" clId="{B7FB5F50-AC90-4BE2-9A5B-DABFA67CE666}" dt="2022-11-08T16:19:44.951" v="236" actId="255"/>
          <ac:spMkLst>
            <pc:docMk/>
            <pc:sldMk cId="2358983463" sldId="266"/>
            <ac:spMk id="2" creationId="{1539EC68-4322-3A5F-169E-DAC8D3B2C756}"/>
          </ac:spMkLst>
        </pc:spChg>
      </pc:sldChg>
      <pc:sldChg chg="del">
        <pc:chgData name="Gaurav Bhangale" userId="3546f35cd0114b0f" providerId="LiveId" clId="{B7FB5F50-AC90-4BE2-9A5B-DABFA67CE666}" dt="2022-11-08T16:17:17.220" v="202" actId="47"/>
        <pc:sldMkLst>
          <pc:docMk/>
          <pc:sldMk cId="3006500868" sldId="267"/>
        </pc:sldMkLst>
      </pc:sldChg>
      <pc:sldChg chg="del">
        <pc:chgData name="Gaurav Bhangale" userId="3546f35cd0114b0f" providerId="LiveId" clId="{B7FB5F50-AC90-4BE2-9A5B-DABFA67CE666}" dt="2022-11-08T16:17:18.569" v="203" actId="47"/>
        <pc:sldMkLst>
          <pc:docMk/>
          <pc:sldMk cId="3040644635" sldId="268"/>
        </pc:sldMkLst>
      </pc:sldChg>
      <pc:sldChg chg="del">
        <pc:chgData name="Gaurav Bhangale" userId="3546f35cd0114b0f" providerId="LiveId" clId="{B7FB5F50-AC90-4BE2-9A5B-DABFA67CE666}" dt="2022-11-08T16:17:19.779" v="204" actId="47"/>
        <pc:sldMkLst>
          <pc:docMk/>
          <pc:sldMk cId="3220139849" sldId="269"/>
        </pc:sldMkLst>
      </pc:sldChg>
      <pc:sldChg chg="del">
        <pc:chgData name="Gaurav Bhangale" userId="3546f35cd0114b0f" providerId="LiveId" clId="{B7FB5F50-AC90-4BE2-9A5B-DABFA67CE666}" dt="2022-11-08T16:17:20.758" v="205" actId="47"/>
        <pc:sldMkLst>
          <pc:docMk/>
          <pc:sldMk cId="723982559" sldId="270"/>
        </pc:sldMkLst>
      </pc:sldChg>
      <pc:sldChg chg="addSp delSp modSp new mod">
        <pc:chgData name="Gaurav Bhangale" userId="3546f35cd0114b0f" providerId="LiveId" clId="{B7FB5F50-AC90-4BE2-9A5B-DABFA67CE666}" dt="2022-11-08T16:13:44.446" v="156" actId="15"/>
        <pc:sldMkLst>
          <pc:docMk/>
          <pc:sldMk cId="2570892922" sldId="271"/>
        </pc:sldMkLst>
        <pc:spChg chg="add del mod">
          <ac:chgData name="Gaurav Bhangale" userId="3546f35cd0114b0f" providerId="LiveId" clId="{B7FB5F50-AC90-4BE2-9A5B-DABFA67CE666}" dt="2022-11-08T16:10:43.209" v="23" actId="767"/>
          <ac:spMkLst>
            <pc:docMk/>
            <pc:sldMk cId="2570892922" sldId="271"/>
            <ac:spMk id="2" creationId="{649B6F0E-B972-452A-CAD7-90E3D0F62203}"/>
          </ac:spMkLst>
        </pc:spChg>
        <pc:spChg chg="add mod">
          <ac:chgData name="Gaurav Bhangale" userId="3546f35cd0114b0f" providerId="LiveId" clId="{B7FB5F50-AC90-4BE2-9A5B-DABFA67CE666}" dt="2022-11-08T16:11:08.565" v="38" actId="207"/>
          <ac:spMkLst>
            <pc:docMk/>
            <pc:sldMk cId="2570892922" sldId="271"/>
            <ac:spMk id="3" creationId="{B981ABFE-EF39-6B8B-5ABD-053638CB8A23}"/>
          </ac:spMkLst>
        </pc:spChg>
        <pc:spChg chg="add mod">
          <ac:chgData name="Gaurav Bhangale" userId="3546f35cd0114b0f" providerId="LiveId" clId="{B7FB5F50-AC90-4BE2-9A5B-DABFA67CE666}" dt="2022-11-08T16:13:44.446" v="156" actId="15"/>
          <ac:spMkLst>
            <pc:docMk/>
            <pc:sldMk cId="2570892922" sldId="271"/>
            <ac:spMk id="4" creationId="{7551BB81-E8E2-BF78-15D5-B18DDBE3B0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9FBF-A195-FAB4-2F7B-E43231EE6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3EDADD-12BD-5EB2-6E3C-39444B3FE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8660D4-EC76-41AC-D5B9-1AF1E9B29FF1}"/>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F25A8F7D-60E7-46A2-47A6-447A5A52D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8DA74-8293-82EB-6E38-3CF2BD7FBA9C}"/>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111470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525-A7D8-F573-29AE-F052739BB2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B871D-F803-03F5-AA7A-6F92A393D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0590F-101E-1330-45A9-70D148875169}"/>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37E735A8-3D72-2ED0-2CC1-354FECF57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B9B0B1-2BFB-4569-CCDE-D63DFF2F75FB}"/>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395761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CC7B2-A87F-2B1A-0325-84DEB6B638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112CB3-DFCB-13D0-A3DE-355D4C47E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2A247-4D7D-AE61-D6E2-8D307C8E531A}"/>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5241EB31-931A-6E7A-3F64-7DB3BB1CD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8FFC2-30B8-75A2-06D2-70323E181E45}"/>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177632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94DC-2F67-9EAC-230B-FB7F0CD436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DCED3C-65EB-891B-07F9-935632D143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4F73D-02A7-9C7C-FF50-54E65CA60EED}"/>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B53DF71C-7122-9323-E513-9F08D1589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9F54C-8E2C-F5D5-4073-6B9A42A3B5B5}"/>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5156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045B-AC22-A995-C54C-2F730E0E8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8E3789-F405-42C0-1241-53B1B4515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416E6-9ED7-A42C-697A-D20EEEC00AB7}"/>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5F072C89-635B-4E82-29A7-2521FED7E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F2D1D-2B2C-3F93-7583-6D06EBF5EA6A}"/>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66194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CC07-EF24-D0AB-60C9-B72C254FAF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2EC2E-3F2A-91CB-AA80-30B800E2B7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38BA50-1C8F-6D19-CB39-654481130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8EC68D-1F7D-92E9-9827-9CE44ADBA933}"/>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6" name="Footer Placeholder 5">
            <a:extLst>
              <a:ext uri="{FF2B5EF4-FFF2-40B4-BE49-F238E27FC236}">
                <a16:creationId xmlns:a16="http://schemas.microsoft.com/office/drawing/2014/main" id="{F7057E17-4366-9685-26DA-742138684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6FF822-C821-C242-859F-6EABDD3704D3}"/>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73295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F501-9BD2-648E-B236-80111CC3AD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F40E3-C800-5F4D-746D-FAA9D2BE3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D74C3-11FB-A659-BA6D-05C320129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7EA42B-F08C-C480-EF88-2711ED27A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034697-9D73-7A99-7C18-B00494106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6BE68-9932-1DD8-6FBE-B56AF33F2E9D}"/>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8" name="Footer Placeholder 7">
            <a:extLst>
              <a:ext uri="{FF2B5EF4-FFF2-40B4-BE49-F238E27FC236}">
                <a16:creationId xmlns:a16="http://schemas.microsoft.com/office/drawing/2014/main" id="{6E627613-2175-7A6E-FBAE-D8A3DDBD7F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71BBF8-397D-CDD2-C93C-798E9B80B6BC}"/>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2275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F569-5DCA-E89F-2227-3E7DFC2CA1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957AE9-CB48-FBFE-2051-2F6B5DBA024A}"/>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4" name="Footer Placeholder 3">
            <a:extLst>
              <a:ext uri="{FF2B5EF4-FFF2-40B4-BE49-F238E27FC236}">
                <a16:creationId xmlns:a16="http://schemas.microsoft.com/office/drawing/2014/main" id="{27928B78-A147-B4C7-8C35-D2051A86EB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C9FEDC-8282-94C6-D3A5-4DD711FF1ECA}"/>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42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E3615-8BC1-2F80-73B5-F8A4596BC3EF}"/>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3" name="Footer Placeholder 2">
            <a:extLst>
              <a:ext uri="{FF2B5EF4-FFF2-40B4-BE49-F238E27FC236}">
                <a16:creationId xmlns:a16="http://schemas.microsoft.com/office/drawing/2014/main" id="{B6BFE3A1-7FBE-65C4-B699-F036DA4063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9129CE-B85B-C286-28A1-9D8F0AA3EE3E}"/>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25305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B329-AB33-8DA1-C35E-F4FEE85D9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573515-85E7-B3A9-98D3-7DEBAA39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28E00E-A810-BBED-B329-34114D93D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8152-85C2-B2C0-11A2-5D1DE4740AC0}"/>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6" name="Footer Placeholder 5">
            <a:extLst>
              <a:ext uri="{FF2B5EF4-FFF2-40B4-BE49-F238E27FC236}">
                <a16:creationId xmlns:a16="http://schemas.microsoft.com/office/drawing/2014/main" id="{29CD740B-971F-D658-0A06-630BB85E0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935FCF-A88D-012F-DB30-BAF122E1346E}"/>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212903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1E62-5766-4891-A48B-BEB18C79A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A25EB2-FA38-F20A-14E7-4108CDAC5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9BB97D-B9D0-57D7-86CC-1194BC137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9275F-1656-1F90-EC68-2C82374FDBB9}"/>
              </a:ext>
            </a:extLst>
          </p:cNvPr>
          <p:cNvSpPr>
            <a:spLocks noGrp="1"/>
          </p:cNvSpPr>
          <p:nvPr>
            <p:ph type="dt" sz="half" idx="10"/>
          </p:nvPr>
        </p:nvSpPr>
        <p:spPr/>
        <p:txBody>
          <a:bodyPr/>
          <a:lstStyle/>
          <a:p>
            <a:fld id="{A54E918B-E318-42D7-86A3-E2E9038F0A52}" type="datetimeFigureOut">
              <a:rPr lang="en-IN" smtClean="0"/>
              <a:t>08-11-2022</a:t>
            </a:fld>
            <a:endParaRPr lang="en-IN"/>
          </a:p>
        </p:txBody>
      </p:sp>
      <p:sp>
        <p:nvSpPr>
          <p:cNvPr id="6" name="Footer Placeholder 5">
            <a:extLst>
              <a:ext uri="{FF2B5EF4-FFF2-40B4-BE49-F238E27FC236}">
                <a16:creationId xmlns:a16="http://schemas.microsoft.com/office/drawing/2014/main" id="{D0FDF68A-1FB7-07B2-AABE-D6FA3D7BA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150825-F156-8876-0C71-DF9B6FE6B757}"/>
              </a:ext>
            </a:extLst>
          </p:cNvPr>
          <p:cNvSpPr>
            <a:spLocks noGrp="1"/>
          </p:cNvSpPr>
          <p:nvPr>
            <p:ph type="sldNum" sz="quarter" idx="12"/>
          </p:nvPr>
        </p:nvSpPr>
        <p:spPr/>
        <p:txBody>
          <a:bodyPr/>
          <a:lstStyle/>
          <a:p>
            <a:fld id="{956F93D8-E2F5-456E-9C59-B9B7EE82C937}" type="slidenum">
              <a:rPr lang="en-IN" smtClean="0"/>
              <a:t>‹#›</a:t>
            </a:fld>
            <a:endParaRPr lang="en-IN"/>
          </a:p>
        </p:txBody>
      </p:sp>
    </p:spTree>
    <p:extLst>
      <p:ext uri="{BB962C8B-B14F-4D97-AF65-F5344CB8AC3E}">
        <p14:creationId xmlns:p14="http://schemas.microsoft.com/office/powerpoint/2010/main" val="313811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D1171-62E0-DB5A-E6EF-D04368735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33AF8-C7E7-C546-A2D1-4870D5805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C016E2-3F6D-8AE9-1CE1-E039F6E93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E918B-E318-42D7-86A3-E2E9038F0A52}" type="datetimeFigureOut">
              <a:rPr lang="en-IN" smtClean="0"/>
              <a:t>08-11-2022</a:t>
            </a:fld>
            <a:endParaRPr lang="en-IN"/>
          </a:p>
        </p:txBody>
      </p:sp>
      <p:sp>
        <p:nvSpPr>
          <p:cNvPr id="5" name="Footer Placeholder 4">
            <a:extLst>
              <a:ext uri="{FF2B5EF4-FFF2-40B4-BE49-F238E27FC236}">
                <a16:creationId xmlns:a16="http://schemas.microsoft.com/office/drawing/2014/main" id="{63218ED3-43DB-F10B-2F79-3932ED404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89AD45-A7B4-BB29-1592-EA68CE7F2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F93D8-E2F5-456E-9C59-B9B7EE82C937}" type="slidenum">
              <a:rPr lang="en-IN" smtClean="0"/>
              <a:t>‹#›</a:t>
            </a:fld>
            <a:endParaRPr lang="en-IN"/>
          </a:p>
        </p:txBody>
      </p:sp>
    </p:spTree>
    <p:extLst>
      <p:ext uri="{BB962C8B-B14F-4D97-AF65-F5344CB8AC3E}">
        <p14:creationId xmlns:p14="http://schemas.microsoft.com/office/powerpoint/2010/main" val="361850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CE2286-53A1-F37B-EDC3-A98ED43C5740}"/>
              </a:ext>
            </a:extLst>
          </p:cNvPr>
          <p:cNvSpPr txBox="1"/>
          <p:nvPr/>
        </p:nvSpPr>
        <p:spPr>
          <a:xfrm flipH="1">
            <a:off x="2638541" y="615821"/>
            <a:ext cx="6914918" cy="707886"/>
          </a:xfrm>
          <a:prstGeom prst="rect">
            <a:avLst/>
          </a:prstGeom>
          <a:noFill/>
        </p:spPr>
        <p:txBody>
          <a:bodyPr wrap="square" rtlCol="0">
            <a:spAutoFit/>
          </a:bodyPr>
          <a:lstStyle/>
          <a:p>
            <a:r>
              <a:rPr lang="en-IN" sz="4000" b="1" dirty="0">
                <a:solidFill>
                  <a:schemeClr val="accent1">
                    <a:lumMod val="75000"/>
                  </a:schemeClr>
                </a:solidFill>
              </a:rPr>
              <a:t>IPL-Data-Visualization-TABLEAU</a:t>
            </a:r>
          </a:p>
        </p:txBody>
      </p:sp>
      <p:sp>
        <p:nvSpPr>
          <p:cNvPr id="5" name="TextBox 4">
            <a:extLst>
              <a:ext uri="{FF2B5EF4-FFF2-40B4-BE49-F238E27FC236}">
                <a16:creationId xmlns:a16="http://schemas.microsoft.com/office/drawing/2014/main" id="{6FBF2157-F0D4-2FA6-23C3-3452C4A0E6A7}"/>
              </a:ext>
            </a:extLst>
          </p:cNvPr>
          <p:cNvSpPr txBox="1"/>
          <p:nvPr/>
        </p:nvSpPr>
        <p:spPr>
          <a:xfrm>
            <a:off x="1586204" y="1922106"/>
            <a:ext cx="9843796" cy="3293209"/>
          </a:xfrm>
          <a:prstGeom prst="rect">
            <a:avLst/>
          </a:prstGeom>
          <a:noFill/>
        </p:spPr>
        <p:txBody>
          <a:bodyPr wrap="square" rtlCol="0">
            <a:spAutoFit/>
          </a:bodyPr>
          <a:lstStyle/>
          <a:p>
            <a:pPr algn="l"/>
            <a:r>
              <a:rPr lang="en-US" sz="2800" b="1" i="0" dirty="0">
                <a:solidFill>
                  <a:srgbClr val="24292F"/>
                </a:solidFill>
                <a:effectLst/>
                <a:latin typeface="-apple-system"/>
              </a:rPr>
              <a:t>Problem Statement:</a:t>
            </a:r>
          </a:p>
          <a:p>
            <a:pPr algn="l"/>
            <a:endParaRPr lang="en-US" b="1" dirty="0">
              <a:solidFill>
                <a:srgbClr val="24292F"/>
              </a:solidFill>
              <a:latin typeface="-apple-system"/>
            </a:endParaRPr>
          </a:p>
          <a:p>
            <a:pPr algn="l"/>
            <a:endParaRPr lang="en-US" b="1" i="0" dirty="0">
              <a:solidFill>
                <a:srgbClr val="24292F"/>
              </a:solidFill>
              <a:effectLst/>
              <a:latin typeface="-apple-system"/>
            </a:endParaRPr>
          </a:p>
          <a:p>
            <a:pPr algn="l"/>
            <a:r>
              <a:rPr lang="en-US" b="0" i="0" dirty="0">
                <a:solidFill>
                  <a:srgbClr val="24292F"/>
                </a:solidFill>
                <a:effectLst/>
                <a:latin typeface="-apple-system"/>
              </a:rPr>
              <a:t>The Indian Premier League, or IPL, is a T20 cricket league, which was founded in 2008 and is held every year. It sees participation from both national and international players, and eight teams representing eight Indian cities compete in a double round-robin format in the league stages, which are followed by playoffs. Over the years, IPL has become one of the most watched and most attended live sporting events all over the world.</a:t>
            </a:r>
          </a:p>
          <a:p>
            <a:endParaRPr lang="en-IN" dirty="0"/>
          </a:p>
          <a:p>
            <a:endParaRPr lang="en-IN" dirty="0"/>
          </a:p>
          <a:p>
            <a:endParaRPr lang="en-IN" dirty="0"/>
          </a:p>
        </p:txBody>
      </p:sp>
    </p:spTree>
    <p:extLst>
      <p:ext uri="{BB962C8B-B14F-4D97-AF65-F5344CB8AC3E}">
        <p14:creationId xmlns:p14="http://schemas.microsoft.com/office/powerpoint/2010/main" val="33166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14509-8E4D-A11F-9B82-F437EECD70EB}"/>
              </a:ext>
            </a:extLst>
          </p:cNvPr>
          <p:cNvSpPr txBox="1"/>
          <p:nvPr/>
        </p:nvSpPr>
        <p:spPr>
          <a:xfrm>
            <a:off x="895739" y="447869"/>
            <a:ext cx="9685175" cy="430887"/>
          </a:xfrm>
          <a:prstGeom prst="rect">
            <a:avLst/>
          </a:prstGeom>
          <a:noFill/>
        </p:spPr>
        <p:txBody>
          <a:bodyPr wrap="square" rtlCol="0">
            <a:spAutoFit/>
          </a:bodyPr>
          <a:lstStyle/>
          <a:p>
            <a:r>
              <a:rPr lang="en-IN" sz="2200" u="sng" dirty="0"/>
              <a:t>2. </a:t>
            </a:r>
            <a:r>
              <a:rPr lang="en-US" sz="2200" b="0" i="0" u="sng" dirty="0">
                <a:solidFill>
                  <a:srgbClr val="24292F"/>
                </a:solidFill>
                <a:effectLst/>
                <a:latin typeface="-apple-system"/>
              </a:rPr>
              <a:t>Win %age ( home vs away)</a:t>
            </a:r>
          </a:p>
        </p:txBody>
      </p:sp>
      <p:sp>
        <p:nvSpPr>
          <p:cNvPr id="3" name="Rectangle 2">
            <a:extLst>
              <a:ext uri="{FF2B5EF4-FFF2-40B4-BE49-F238E27FC236}">
                <a16:creationId xmlns:a16="http://schemas.microsoft.com/office/drawing/2014/main" id="{0885EDE5-8E73-3CD2-3DA8-1491865C81E2}"/>
              </a:ext>
            </a:extLst>
          </p:cNvPr>
          <p:cNvSpPr/>
          <p:nvPr/>
        </p:nvSpPr>
        <p:spPr>
          <a:xfrm>
            <a:off x="513184" y="1184988"/>
            <a:ext cx="11178073" cy="5253135"/>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4E0FB638-DF8C-12D7-60FE-BA305366661D}"/>
              </a:ext>
            </a:extLst>
          </p:cNvPr>
          <p:cNvPicPr>
            <a:picLocks noChangeAspect="1"/>
          </p:cNvPicPr>
          <p:nvPr/>
        </p:nvPicPr>
        <p:blipFill>
          <a:blip r:embed="rId2"/>
          <a:stretch>
            <a:fillRect/>
          </a:stretch>
        </p:blipFill>
        <p:spPr>
          <a:xfrm>
            <a:off x="1660850" y="1222310"/>
            <a:ext cx="8119740" cy="5087299"/>
          </a:xfrm>
          <a:prstGeom prst="rect">
            <a:avLst/>
          </a:prstGeom>
        </p:spPr>
      </p:pic>
    </p:spTree>
    <p:extLst>
      <p:ext uri="{BB962C8B-B14F-4D97-AF65-F5344CB8AC3E}">
        <p14:creationId xmlns:p14="http://schemas.microsoft.com/office/powerpoint/2010/main" val="83486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9EC68-4322-3A5F-169E-DAC8D3B2C756}"/>
              </a:ext>
            </a:extLst>
          </p:cNvPr>
          <p:cNvSpPr txBox="1"/>
          <p:nvPr/>
        </p:nvSpPr>
        <p:spPr>
          <a:xfrm>
            <a:off x="2118049" y="2146041"/>
            <a:ext cx="7781731" cy="923330"/>
          </a:xfrm>
          <a:prstGeom prst="rect">
            <a:avLst/>
          </a:prstGeom>
          <a:noFill/>
        </p:spPr>
        <p:txBody>
          <a:bodyPr wrap="square" rtlCol="0">
            <a:spAutoFit/>
          </a:bodyPr>
          <a:lstStyle/>
          <a:p>
            <a:pPr algn="ctr"/>
            <a:r>
              <a:rPr lang="en-IN" sz="5400" b="1" dirty="0"/>
              <a:t>Thank You..</a:t>
            </a:r>
          </a:p>
        </p:txBody>
      </p:sp>
    </p:spTree>
    <p:extLst>
      <p:ext uri="{BB962C8B-B14F-4D97-AF65-F5344CB8AC3E}">
        <p14:creationId xmlns:p14="http://schemas.microsoft.com/office/powerpoint/2010/main" val="235898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1ABFE-EF39-6B8B-5ABD-053638CB8A23}"/>
              </a:ext>
            </a:extLst>
          </p:cNvPr>
          <p:cNvSpPr txBox="1"/>
          <p:nvPr/>
        </p:nvSpPr>
        <p:spPr>
          <a:xfrm>
            <a:off x="727788" y="541176"/>
            <a:ext cx="10944808" cy="646331"/>
          </a:xfrm>
          <a:prstGeom prst="rect">
            <a:avLst/>
          </a:prstGeom>
          <a:noFill/>
        </p:spPr>
        <p:txBody>
          <a:bodyPr wrap="square" rtlCol="0">
            <a:spAutoFit/>
          </a:bodyPr>
          <a:lstStyle/>
          <a:p>
            <a:r>
              <a:rPr lang="en-IN" sz="3600" b="1" i="1" dirty="0"/>
              <a:t>Analysis:</a:t>
            </a:r>
          </a:p>
        </p:txBody>
      </p:sp>
      <p:sp>
        <p:nvSpPr>
          <p:cNvPr id="4" name="TextBox 3">
            <a:extLst>
              <a:ext uri="{FF2B5EF4-FFF2-40B4-BE49-F238E27FC236}">
                <a16:creationId xmlns:a16="http://schemas.microsoft.com/office/drawing/2014/main" id="{7551BB81-E8E2-BF78-15D5-B18DDBE3B016}"/>
              </a:ext>
            </a:extLst>
          </p:cNvPr>
          <p:cNvSpPr txBox="1"/>
          <p:nvPr/>
        </p:nvSpPr>
        <p:spPr>
          <a:xfrm>
            <a:off x="569167" y="1791478"/>
            <a:ext cx="11215396" cy="4524315"/>
          </a:xfrm>
          <a:prstGeom prst="rect">
            <a:avLst/>
          </a:prstGeom>
          <a:noFill/>
        </p:spPr>
        <p:txBody>
          <a:bodyPr wrap="square" rtlCol="0">
            <a:spAutoFit/>
          </a:bodyPr>
          <a:lstStyle/>
          <a:p>
            <a:r>
              <a:rPr lang="en-IN" dirty="0"/>
              <a:t>We will complete our analysis from the following steps:</a:t>
            </a:r>
          </a:p>
          <a:p>
            <a:endParaRPr lang="en-IN" dirty="0"/>
          </a:p>
          <a:p>
            <a:pPr algn="l"/>
            <a:r>
              <a:rPr lang="en-US" b="1" i="0" dirty="0">
                <a:solidFill>
                  <a:srgbClr val="091E42"/>
                </a:solidFill>
                <a:effectLst/>
                <a:latin typeface="freight-text-pro"/>
              </a:rPr>
              <a:t>1. Match Statistics</a:t>
            </a:r>
            <a:endParaRPr lang="en-US" b="0" i="0" dirty="0">
              <a:solidFill>
                <a:srgbClr val="091E42"/>
              </a:solidFill>
              <a:effectLst/>
              <a:latin typeface="freight-text-pro"/>
            </a:endParaRPr>
          </a:p>
          <a:p>
            <a:pPr lvl="1">
              <a:buFont typeface="Arial" panose="020B0604020202020204" pitchFamily="34" charset="0"/>
              <a:buChar char="•"/>
            </a:pPr>
            <a:r>
              <a:rPr lang="en-US" b="0" i="0" dirty="0">
                <a:solidFill>
                  <a:srgbClr val="091E42"/>
                </a:solidFill>
                <a:effectLst/>
                <a:latin typeface="freight-text-pro"/>
              </a:rPr>
              <a:t>Toss outcome vs Match outcome (for each Ground/Venue)</a:t>
            </a:r>
          </a:p>
          <a:p>
            <a:pPr lvl="1">
              <a:buFont typeface="Arial" panose="020B0604020202020204" pitchFamily="34" charset="0"/>
              <a:buChar char="•"/>
            </a:pPr>
            <a:r>
              <a:rPr lang="en-US" b="0" i="0" dirty="0">
                <a:solidFill>
                  <a:srgbClr val="091E42"/>
                </a:solidFill>
                <a:effectLst/>
                <a:latin typeface="freight-text-pro"/>
              </a:rPr>
              <a:t>Biggest wins (by runs and by wicket)</a:t>
            </a:r>
          </a:p>
          <a:p>
            <a:pPr lvl="1">
              <a:buFont typeface="Arial" panose="020B0604020202020204" pitchFamily="34" charset="0"/>
              <a:buChar char="•"/>
            </a:pPr>
            <a:r>
              <a:rPr lang="en-US" b="0" i="0" dirty="0">
                <a:solidFill>
                  <a:srgbClr val="091E42"/>
                </a:solidFill>
                <a:effectLst/>
                <a:latin typeface="freight-text-pro"/>
              </a:rPr>
              <a:t>Highest totals (across all the seasons)</a:t>
            </a:r>
          </a:p>
          <a:p>
            <a:pPr algn="l"/>
            <a:r>
              <a:rPr lang="en-US" b="0" i="0" dirty="0">
                <a:solidFill>
                  <a:srgbClr val="091E42"/>
                </a:solidFill>
                <a:effectLst/>
                <a:latin typeface="freight-text-pro"/>
              </a:rPr>
              <a:t> </a:t>
            </a:r>
          </a:p>
          <a:p>
            <a:pPr algn="l"/>
            <a:r>
              <a:rPr lang="en-US" b="1" i="0" dirty="0">
                <a:solidFill>
                  <a:srgbClr val="091E42"/>
                </a:solidFill>
                <a:effectLst/>
                <a:latin typeface="freight-text-pro"/>
              </a:rPr>
              <a:t>2. Player Statistics</a:t>
            </a:r>
            <a:endParaRPr lang="en-US" b="0" i="0" dirty="0">
              <a:solidFill>
                <a:srgbClr val="091E42"/>
              </a:solidFill>
              <a:effectLst/>
              <a:latin typeface="freight-text-pro"/>
            </a:endParaRPr>
          </a:p>
          <a:p>
            <a:pPr lvl="1">
              <a:buFont typeface="Arial" panose="020B0604020202020204" pitchFamily="34" charset="0"/>
              <a:buChar char="•"/>
            </a:pPr>
            <a:r>
              <a:rPr lang="en-US" b="0" i="0" dirty="0">
                <a:solidFill>
                  <a:srgbClr val="091E42"/>
                </a:solidFill>
                <a:effectLst/>
                <a:latin typeface="freight-text-pro"/>
              </a:rPr>
              <a:t>Orange Cap contenders (The batsmen who have scored the maximum number of runs in a particular season)</a:t>
            </a:r>
          </a:p>
          <a:p>
            <a:pPr lvl="1">
              <a:buFont typeface="Arial" panose="020B0604020202020204" pitchFamily="34" charset="0"/>
              <a:buChar char="•"/>
            </a:pPr>
            <a:r>
              <a:rPr lang="en-US" b="0" i="0" dirty="0">
                <a:solidFill>
                  <a:srgbClr val="091E42"/>
                </a:solidFill>
                <a:effectLst/>
                <a:latin typeface="freight-text-pro"/>
              </a:rPr>
              <a:t>Purple Cap contenders (The bowlers who have taken the maximum number of wickets in a particular season)</a:t>
            </a:r>
          </a:p>
          <a:p>
            <a:pPr lvl="1">
              <a:buFont typeface="Arial" panose="020B0604020202020204" pitchFamily="34" charset="0"/>
              <a:buChar char="•"/>
            </a:pPr>
            <a:r>
              <a:rPr lang="en-US" b="0" i="0" dirty="0">
                <a:solidFill>
                  <a:srgbClr val="091E42"/>
                </a:solidFill>
                <a:effectLst/>
                <a:latin typeface="freight-text-pro"/>
              </a:rPr>
              <a:t>Batsmen who have hit the most number of fours and sixes (per season and overall)</a:t>
            </a:r>
          </a:p>
          <a:p>
            <a:pPr algn="l"/>
            <a:br>
              <a:rPr lang="en-US" b="0" i="0" dirty="0">
                <a:solidFill>
                  <a:srgbClr val="091E42"/>
                </a:solidFill>
                <a:effectLst/>
                <a:latin typeface="freight-text-pro"/>
              </a:rPr>
            </a:br>
            <a:r>
              <a:rPr lang="en-US" b="1" i="0" dirty="0">
                <a:solidFill>
                  <a:srgbClr val="091E42"/>
                </a:solidFill>
                <a:effectLst/>
                <a:latin typeface="freight-text-pro"/>
              </a:rPr>
              <a:t>3. Team Statistics</a:t>
            </a:r>
            <a:endParaRPr lang="en-US" b="0" i="0" dirty="0">
              <a:solidFill>
                <a:srgbClr val="091E42"/>
              </a:solidFill>
              <a:effectLst/>
              <a:latin typeface="freight-text-pro"/>
            </a:endParaRPr>
          </a:p>
          <a:p>
            <a:pPr lvl="1">
              <a:buFont typeface="Arial" panose="020B0604020202020204" pitchFamily="34" charset="0"/>
              <a:buChar char="•"/>
            </a:pPr>
            <a:r>
              <a:rPr lang="en-US" b="0" i="0" dirty="0">
                <a:solidFill>
                  <a:srgbClr val="091E42"/>
                </a:solidFill>
                <a:effectLst/>
                <a:latin typeface="freight-text-pro"/>
              </a:rPr>
              <a:t>Season-wise team performance (wins vs losses)</a:t>
            </a:r>
          </a:p>
          <a:p>
            <a:pPr lvl="1">
              <a:buFont typeface="Arial" panose="020B0604020202020204" pitchFamily="34" charset="0"/>
              <a:buChar char="•"/>
            </a:pPr>
            <a:r>
              <a:rPr lang="en-US" b="0" i="0" dirty="0">
                <a:solidFill>
                  <a:srgbClr val="091E42"/>
                </a:solidFill>
                <a:effectLst/>
                <a:latin typeface="freight-text-pro"/>
              </a:rPr>
              <a:t>Win %age ( home vs away)</a:t>
            </a:r>
          </a:p>
          <a:p>
            <a:endParaRPr lang="en-IN" dirty="0"/>
          </a:p>
        </p:txBody>
      </p:sp>
    </p:spTree>
    <p:extLst>
      <p:ext uri="{BB962C8B-B14F-4D97-AF65-F5344CB8AC3E}">
        <p14:creationId xmlns:p14="http://schemas.microsoft.com/office/powerpoint/2010/main" val="257089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521DC-4F8F-3C55-F7E1-E593788EC285}"/>
              </a:ext>
            </a:extLst>
          </p:cNvPr>
          <p:cNvSpPr txBox="1"/>
          <p:nvPr/>
        </p:nvSpPr>
        <p:spPr>
          <a:xfrm>
            <a:off x="998375" y="137002"/>
            <a:ext cx="10683551" cy="3570208"/>
          </a:xfrm>
          <a:prstGeom prst="rect">
            <a:avLst/>
          </a:prstGeom>
          <a:noFill/>
        </p:spPr>
        <p:txBody>
          <a:bodyPr wrap="square" rtlCol="0">
            <a:spAutoFit/>
          </a:bodyPr>
          <a:lstStyle/>
          <a:p>
            <a:pPr marL="342900" indent="-342900" algn="l">
              <a:buFont typeface="Wingdings" panose="05000000000000000000" pitchFamily="2" charset="2"/>
              <a:buChar char="v"/>
            </a:pPr>
            <a:r>
              <a:rPr lang="en-US" sz="2400" b="1" i="1" dirty="0">
                <a:solidFill>
                  <a:srgbClr val="24292F"/>
                </a:solidFill>
                <a:effectLst/>
                <a:latin typeface="-apple-system"/>
              </a:rPr>
              <a:t>Match Statistics:</a:t>
            </a:r>
          </a:p>
          <a:p>
            <a:pPr algn="l"/>
            <a:r>
              <a:rPr lang="en-US" sz="2200" u="sng" dirty="0">
                <a:solidFill>
                  <a:srgbClr val="24292F"/>
                </a:solidFill>
                <a:latin typeface="-apple-system"/>
              </a:rPr>
              <a:t>1. </a:t>
            </a:r>
            <a:r>
              <a:rPr lang="en-US" sz="2200" b="0" i="0" u="sng" dirty="0">
                <a:solidFill>
                  <a:srgbClr val="24292F"/>
                </a:solidFill>
                <a:effectLst/>
                <a:latin typeface="-apple-system"/>
              </a:rPr>
              <a:t>Toss outcome vs Match outcome (for each Ground/Venue):</a:t>
            </a:r>
          </a:p>
          <a:p>
            <a:pPr algn="l"/>
            <a:endParaRPr lang="en-US" dirty="0">
              <a:solidFill>
                <a:srgbClr val="24292F"/>
              </a:solidFill>
              <a:latin typeface="-apple-system"/>
            </a:endParaRPr>
          </a:p>
          <a:p>
            <a:pPr algn="l"/>
            <a:endParaRPr lang="en-US" dirty="0">
              <a:solidFill>
                <a:srgbClr val="24292F"/>
              </a:solidFill>
              <a:latin typeface="-apple-system"/>
            </a:endParaRPr>
          </a:p>
          <a:p>
            <a:pPr algn="l">
              <a:buFont typeface="+mj-lt"/>
              <a:buAutoNum type="arabicPeriod"/>
            </a:pPr>
            <a:endParaRPr lang="en-US" b="0" i="0" dirty="0">
              <a:solidFill>
                <a:srgbClr val="24292F"/>
              </a:solidFill>
              <a:effectLst/>
              <a:latin typeface="-apple-system"/>
            </a:endParaRPr>
          </a:p>
          <a:p>
            <a:pPr algn="l"/>
            <a:endParaRPr lang="en-US" dirty="0">
              <a:solidFill>
                <a:srgbClr val="24292F"/>
              </a:solidFill>
              <a:latin typeface="-apple-system"/>
            </a:endParaRPr>
          </a:p>
          <a:p>
            <a:pPr algn="l">
              <a:buFont typeface="+mj-lt"/>
              <a:buAutoNum type="arabicPeriod"/>
            </a:pPr>
            <a:endParaRPr lang="en-US" b="0" i="0" dirty="0">
              <a:solidFill>
                <a:srgbClr val="24292F"/>
              </a:solidFill>
              <a:effectLst/>
              <a:latin typeface="-apple-system"/>
            </a:endParaRPr>
          </a:p>
          <a:p>
            <a:pPr algn="l">
              <a:buFont typeface="+mj-lt"/>
              <a:buAutoNum type="arabicPeriod"/>
            </a:pPr>
            <a:endParaRPr lang="en-US" dirty="0">
              <a:solidFill>
                <a:srgbClr val="24292F"/>
              </a:solidFill>
              <a:latin typeface="-apple-system"/>
            </a:endParaRPr>
          </a:p>
          <a:p>
            <a:pPr algn="l">
              <a:buFont typeface="+mj-lt"/>
              <a:buAutoNum type="arabicPeriod"/>
            </a:pPr>
            <a:endParaRPr lang="en-US" b="0" i="0" dirty="0">
              <a:solidFill>
                <a:srgbClr val="24292F"/>
              </a:solidFill>
              <a:effectLst/>
              <a:latin typeface="-apple-system"/>
            </a:endParaRPr>
          </a:p>
          <a:p>
            <a:pPr algn="l">
              <a:buFont typeface="+mj-lt"/>
              <a:buAutoNum type="arabicPeriod"/>
            </a:pPr>
            <a:endParaRPr lang="en-US" dirty="0">
              <a:solidFill>
                <a:srgbClr val="24292F"/>
              </a:solidFill>
              <a:latin typeface="-apple-system"/>
            </a:endParaRPr>
          </a:p>
          <a:p>
            <a:pPr algn="l"/>
            <a:endParaRPr lang="en-US" b="0" i="0" dirty="0">
              <a:solidFill>
                <a:srgbClr val="24292F"/>
              </a:solidFill>
              <a:effectLst/>
              <a:latin typeface="-apple-system"/>
            </a:endParaRPr>
          </a:p>
          <a:p>
            <a:endParaRPr lang="en-IN" dirty="0"/>
          </a:p>
        </p:txBody>
      </p:sp>
      <p:pic>
        <p:nvPicPr>
          <p:cNvPr id="8" name="Picture 7">
            <a:extLst>
              <a:ext uri="{FF2B5EF4-FFF2-40B4-BE49-F238E27FC236}">
                <a16:creationId xmlns:a16="http://schemas.microsoft.com/office/drawing/2014/main" id="{4C14CFC4-4DDC-673B-61F3-DCB54B96EC14}"/>
              </a:ext>
            </a:extLst>
          </p:cNvPr>
          <p:cNvPicPr>
            <a:picLocks noChangeAspect="1"/>
          </p:cNvPicPr>
          <p:nvPr/>
        </p:nvPicPr>
        <p:blipFill>
          <a:blip r:embed="rId2"/>
          <a:stretch>
            <a:fillRect/>
          </a:stretch>
        </p:blipFill>
        <p:spPr>
          <a:xfrm>
            <a:off x="1769317" y="1138335"/>
            <a:ext cx="5023367" cy="5395128"/>
          </a:xfrm>
          <a:prstGeom prst="rect">
            <a:avLst/>
          </a:prstGeom>
        </p:spPr>
      </p:pic>
    </p:spTree>
    <p:extLst>
      <p:ext uri="{BB962C8B-B14F-4D97-AF65-F5344CB8AC3E}">
        <p14:creationId xmlns:p14="http://schemas.microsoft.com/office/powerpoint/2010/main" val="85408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4AB31-0B19-836C-A77F-2AA8E04B5191}"/>
              </a:ext>
            </a:extLst>
          </p:cNvPr>
          <p:cNvSpPr txBox="1"/>
          <p:nvPr/>
        </p:nvSpPr>
        <p:spPr>
          <a:xfrm>
            <a:off x="1343608" y="830424"/>
            <a:ext cx="8696131" cy="707886"/>
          </a:xfrm>
          <a:prstGeom prst="rect">
            <a:avLst/>
          </a:prstGeom>
          <a:noFill/>
        </p:spPr>
        <p:txBody>
          <a:bodyPr wrap="square" rtlCol="0">
            <a:spAutoFit/>
          </a:bodyPr>
          <a:lstStyle/>
          <a:p>
            <a:r>
              <a:rPr lang="en-US" sz="2200" b="0" i="0" u="sng" dirty="0">
                <a:solidFill>
                  <a:srgbClr val="24292F"/>
                </a:solidFill>
                <a:effectLst/>
                <a:latin typeface="-apple-system"/>
              </a:rPr>
              <a:t>2. Biggest wins (by runs and by wicket)</a:t>
            </a:r>
          </a:p>
          <a:p>
            <a:endParaRPr lang="en-IN" dirty="0"/>
          </a:p>
        </p:txBody>
      </p:sp>
      <p:pic>
        <p:nvPicPr>
          <p:cNvPr id="10" name="Picture 9">
            <a:extLst>
              <a:ext uri="{FF2B5EF4-FFF2-40B4-BE49-F238E27FC236}">
                <a16:creationId xmlns:a16="http://schemas.microsoft.com/office/drawing/2014/main" id="{1DB552CE-DA86-CFFA-BC95-AA6D1797085D}"/>
              </a:ext>
            </a:extLst>
          </p:cNvPr>
          <p:cNvPicPr>
            <a:picLocks noChangeAspect="1"/>
          </p:cNvPicPr>
          <p:nvPr/>
        </p:nvPicPr>
        <p:blipFill>
          <a:blip r:embed="rId2"/>
          <a:stretch>
            <a:fillRect/>
          </a:stretch>
        </p:blipFill>
        <p:spPr>
          <a:xfrm>
            <a:off x="830124" y="1476755"/>
            <a:ext cx="5265876" cy="5270027"/>
          </a:xfrm>
          <a:prstGeom prst="rect">
            <a:avLst/>
          </a:prstGeom>
          <a:ln w="38100">
            <a:solidFill>
              <a:schemeClr val="tx1"/>
            </a:solidFill>
          </a:ln>
        </p:spPr>
      </p:pic>
      <p:pic>
        <p:nvPicPr>
          <p:cNvPr id="12" name="Picture 11">
            <a:extLst>
              <a:ext uri="{FF2B5EF4-FFF2-40B4-BE49-F238E27FC236}">
                <a16:creationId xmlns:a16="http://schemas.microsoft.com/office/drawing/2014/main" id="{BA366B08-F2D3-54FE-888C-7DD77AB0BD20}"/>
              </a:ext>
            </a:extLst>
          </p:cNvPr>
          <p:cNvPicPr>
            <a:picLocks noChangeAspect="1"/>
          </p:cNvPicPr>
          <p:nvPr/>
        </p:nvPicPr>
        <p:blipFill>
          <a:blip r:embed="rId3"/>
          <a:stretch>
            <a:fillRect/>
          </a:stretch>
        </p:blipFill>
        <p:spPr>
          <a:xfrm>
            <a:off x="6515262" y="1476755"/>
            <a:ext cx="5265876" cy="5270027"/>
          </a:xfrm>
          <a:prstGeom prst="rect">
            <a:avLst/>
          </a:prstGeom>
          <a:ln w="38100">
            <a:solidFill>
              <a:schemeClr val="tx1"/>
            </a:solidFill>
          </a:ln>
        </p:spPr>
      </p:pic>
    </p:spTree>
    <p:extLst>
      <p:ext uri="{BB962C8B-B14F-4D97-AF65-F5344CB8AC3E}">
        <p14:creationId xmlns:p14="http://schemas.microsoft.com/office/powerpoint/2010/main" val="14095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CED547-CD21-05AE-F2C2-D0DE6DF3F167}"/>
              </a:ext>
            </a:extLst>
          </p:cNvPr>
          <p:cNvSpPr txBox="1"/>
          <p:nvPr/>
        </p:nvSpPr>
        <p:spPr>
          <a:xfrm>
            <a:off x="914400" y="503853"/>
            <a:ext cx="10804849" cy="707886"/>
          </a:xfrm>
          <a:prstGeom prst="rect">
            <a:avLst/>
          </a:prstGeom>
          <a:noFill/>
        </p:spPr>
        <p:txBody>
          <a:bodyPr wrap="square" rtlCol="0">
            <a:spAutoFit/>
          </a:bodyPr>
          <a:lstStyle/>
          <a:p>
            <a:r>
              <a:rPr lang="en-US" sz="2200" i="0" dirty="0">
                <a:solidFill>
                  <a:srgbClr val="24292F"/>
                </a:solidFill>
                <a:effectLst/>
                <a:latin typeface="-apple-system"/>
              </a:rPr>
              <a:t>3. </a:t>
            </a:r>
            <a:r>
              <a:rPr lang="en-US" sz="2200" i="0" u="sng" dirty="0">
                <a:solidFill>
                  <a:srgbClr val="24292F"/>
                </a:solidFill>
                <a:effectLst/>
                <a:latin typeface="-apple-system"/>
              </a:rPr>
              <a:t>Highest totals (across all the seasons)</a:t>
            </a:r>
          </a:p>
          <a:p>
            <a:endParaRPr lang="en-IN" dirty="0"/>
          </a:p>
        </p:txBody>
      </p:sp>
      <p:pic>
        <p:nvPicPr>
          <p:cNvPr id="5" name="Picture 4">
            <a:extLst>
              <a:ext uri="{FF2B5EF4-FFF2-40B4-BE49-F238E27FC236}">
                <a16:creationId xmlns:a16="http://schemas.microsoft.com/office/drawing/2014/main" id="{D6C593A9-07DA-F0A1-4C5A-CD4FB8C3486E}"/>
              </a:ext>
            </a:extLst>
          </p:cNvPr>
          <p:cNvPicPr>
            <a:picLocks noChangeAspect="1"/>
          </p:cNvPicPr>
          <p:nvPr/>
        </p:nvPicPr>
        <p:blipFill>
          <a:blip r:embed="rId2"/>
          <a:stretch>
            <a:fillRect/>
          </a:stretch>
        </p:blipFill>
        <p:spPr>
          <a:xfrm>
            <a:off x="1539552" y="1478110"/>
            <a:ext cx="8957380" cy="4328467"/>
          </a:xfrm>
          <a:prstGeom prst="rect">
            <a:avLst/>
          </a:prstGeom>
        </p:spPr>
      </p:pic>
    </p:spTree>
    <p:extLst>
      <p:ext uri="{BB962C8B-B14F-4D97-AF65-F5344CB8AC3E}">
        <p14:creationId xmlns:p14="http://schemas.microsoft.com/office/powerpoint/2010/main" val="90262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1F7A1-00AF-F2B2-FE73-EC553C44C59B}"/>
              </a:ext>
            </a:extLst>
          </p:cNvPr>
          <p:cNvSpPr txBox="1"/>
          <p:nvPr/>
        </p:nvSpPr>
        <p:spPr>
          <a:xfrm>
            <a:off x="765110" y="298580"/>
            <a:ext cx="10898155" cy="1446550"/>
          </a:xfrm>
          <a:prstGeom prst="rect">
            <a:avLst/>
          </a:prstGeom>
          <a:noFill/>
        </p:spPr>
        <p:txBody>
          <a:bodyPr wrap="square" rtlCol="0">
            <a:spAutoFit/>
          </a:bodyPr>
          <a:lstStyle/>
          <a:p>
            <a:pPr marL="342900" indent="-342900">
              <a:buFont typeface="Wingdings" panose="05000000000000000000" pitchFamily="2" charset="2"/>
              <a:buChar char="v"/>
            </a:pPr>
            <a:r>
              <a:rPr lang="en-IN" sz="2800" b="1" i="1" dirty="0">
                <a:solidFill>
                  <a:srgbClr val="24292F"/>
                </a:solidFill>
                <a:effectLst/>
                <a:latin typeface="-apple-system"/>
              </a:rPr>
              <a:t>Player Statistics:</a:t>
            </a:r>
          </a:p>
          <a:p>
            <a:endParaRPr lang="en-IN" sz="2000" b="1" i="1" dirty="0">
              <a:solidFill>
                <a:srgbClr val="24292F"/>
              </a:solidFill>
              <a:effectLst/>
              <a:latin typeface="-apple-system"/>
            </a:endParaRPr>
          </a:p>
          <a:p>
            <a:r>
              <a:rPr lang="en-IN" sz="2200" u="sng" dirty="0">
                <a:solidFill>
                  <a:srgbClr val="24292F"/>
                </a:solidFill>
                <a:latin typeface="-apple-system"/>
              </a:rPr>
              <a:t>1.</a:t>
            </a:r>
            <a:r>
              <a:rPr lang="en-US" sz="2200" u="sng" dirty="0">
                <a:solidFill>
                  <a:srgbClr val="24292F"/>
                </a:solidFill>
                <a:latin typeface="-apple-system"/>
              </a:rPr>
              <a:t> Orange Cap contenders:</a:t>
            </a:r>
            <a:endParaRPr lang="en-IN" sz="2200" u="sng" dirty="0">
              <a:solidFill>
                <a:srgbClr val="24292F"/>
              </a:solidFill>
              <a:effectLst/>
              <a:latin typeface="-apple-system"/>
            </a:endParaRPr>
          </a:p>
          <a:p>
            <a:endParaRPr lang="en-IN" dirty="0"/>
          </a:p>
        </p:txBody>
      </p:sp>
      <p:pic>
        <p:nvPicPr>
          <p:cNvPr id="5" name="Picture 4">
            <a:extLst>
              <a:ext uri="{FF2B5EF4-FFF2-40B4-BE49-F238E27FC236}">
                <a16:creationId xmlns:a16="http://schemas.microsoft.com/office/drawing/2014/main" id="{2BB05668-53B3-0707-506A-9D7A761B2C62}"/>
              </a:ext>
            </a:extLst>
          </p:cNvPr>
          <p:cNvPicPr>
            <a:picLocks noChangeAspect="1"/>
          </p:cNvPicPr>
          <p:nvPr/>
        </p:nvPicPr>
        <p:blipFill>
          <a:blip r:embed="rId2"/>
          <a:stretch>
            <a:fillRect/>
          </a:stretch>
        </p:blipFill>
        <p:spPr>
          <a:xfrm>
            <a:off x="1437473" y="2155370"/>
            <a:ext cx="8626588" cy="4187321"/>
          </a:xfrm>
          <a:prstGeom prst="rect">
            <a:avLst/>
          </a:prstGeom>
        </p:spPr>
      </p:pic>
    </p:spTree>
    <p:extLst>
      <p:ext uri="{BB962C8B-B14F-4D97-AF65-F5344CB8AC3E}">
        <p14:creationId xmlns:p14="http://schemas.microsoft.com/office/powerpoint/2010/main" val="234697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685C9-20DE-92B5-2B97-894ECFCE145C}"/>
              </a:ext>
            </a:extLst>
          </p:cNvPr>
          <p:cNvSpPr txBox="1"/>
          <p:nvPr/>
        </p:nvSpPr>
        <p:spPr>
          <a:xfrm>
            <a:off x="737118" y="503853"/>
            <a:ext cx="10972800" cy="1046440"/>
          </a:xfrm>
          <a:prstGeom prst="rect">
            <a:avLst/>
          </a:prstGeom>
          <a:noFill/>
        </p:spPr>
        <p:txBody>
          <a:bodyPr wrap="square" rtlCol="0">
            <a:spAutoFit/>
          </a:bodyPr>
          <a:lstStyle/>
          <a:p>
            <a:r>
              <a:rPr lang="en-IN" sz="2200" u="sng" dirty="0"/>
              <a:t>2. </a:t>
            </a:r>
            <a:r>
              <a:rPr lang="en-US" sz="2200" b="0" i="0" u="sng" dirty="0">
                <a:solidFill>
                  <a:srgbClr val="24292F"/>
                </a:solidFill>
                <a:effectLst/>
                <a:latin typeface="-apple-system"/>
              </a:rPr>
              <a:t>Purple Cap contenders (The bowlers who have taken the maximum number of wickets in a particular season)</a:t>
            </a:r>
          </a:p>
          <a:p>
            <a:endParaRPr lang="en-IN" dirty="0"/>
          </a:p>
        </p:txBody>
      </p:sp>
      <p:pic>
        <p:nvPicPr>
          <p:cNvPr id="5" name="Picture 4">
            <a:extLst>
              <a:ext uri="{FF2B5EF4-FFF2-40B4-BE49-F238E27FC236}">
                <a16:creationId xmlns:a16="http://schemas.microsoft.com/office/drawing/2014/main" id="{7E4AE9D2-38F7-6625-CE35-15A329E05E9E}"/>
              </a:ext>
            </a:extLst>
          </p:cNvPr>
          <p:cNvPicPr>
            <a:picLocks noChangeAspect="1"/>
          </p:cNvPicPr>
          <p:nvPr/>
        </p:nvPicPr>
        <p:blipFill>
          <a:blip r:embed="rId2"/>
          <a:stretch>
            <a:fillRect/>
          </a:stretch>
        </p:blipFill>
        <p:spPr>
          <a:xfrm>
            <a:off x="1418253" y="1550293"/>
            <a:ext cx="8537315" cy="4998639"/>
          </a:xfrm>
          <a:prstGeom prst="rect">
            <a:avLst/>
          </a:prstGeom>
        </p:spPr>
      </p:pic>
    </p:spTree>
    <p:extLst>
      <p:ext uri="{BB962C8B-B14F-4D97-AF65-F5344CB8AC3E}">
        <p14:creationId xmlns:p14="http://schemas.microsoft.com/office/powerpoint/2010/main" val="217765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2794-A1FD-D499-2F75-A54E0531C255}"/>
              </a:ext>
            </a:extLst>
          </p:cNvPr>
          <p:cNvSpPr txBox="1"/>
          <p:nvPr/>
        </p:nvSpPr>
        <p:spPr>
          <a:xfrm>
            <a:off x="979714" y="210907"/>
            <a:ext cx="10571584" cy="707886"/>
          </a:xfrm>
          <a:prstGeom prst="rect">
            <a:avLst/>
          </a:prstGeom>
          <a:noFill/>
        </p:spPr>
        <p:txBody>
          <a:bodyPr wrap="square" rtlCol="0">
            <a:spAutoFit/>
          </a:bodyPr>
          <a:lstStyle/>
          <a:p>
            <a:r>
              <a:rPr lang="en-IN" sz="2200" u="sng" dirty="0"/>
              <a:t>3. </a:t>
            </a:r>
            <a:r>
              <a:rPr lang="en-US" sz="2200" b="0" i="0" u="sng" dirty="0">
                <a:solidFill>
                  <a:srgbClr val="24292F"/>
                </a:solidFill>
                <a:effectLst/>
                <a:latin typeface="-apple-system"/>
              </a:rPr>
              <a:t>Batsmen who have hit the most number of fours and sixes (per season and overall)</a:t>
            </a:r>
          </a:p>
          <a:p>
            <a:endParaRPr lang="en-IN" dirty="0"/>
          </a:p>
        </p:txBody>
      </p:sp>
      <p:pic>
        <p:nvPicPr>
          <p:cNvPr id="6" name="Picture 5">
            <a:extLst>
              <a:ext uri="{FF2B5EF4-FFF2-40B4-BE49-F238E27FC236}">
                <a16:creationId xmlns:a16="http://schemas.microsoft.com/office/drawing/2014/main" id="{CD744BED-EBD6-1B74-FAB1-9C205EB64764}"/>
              </a:ext>
            </a:extLst>
          </p:cNvPr>
          <p:cNvPicPr>
            <a:picLocks noChangeAspect="1"/>
          </p:cNvPicPr>
          <p:nvPr/>
        </p:nvPicPr>
        <p:blipFill>
          <a:blip r:embed="rId2"/>
          <a:stretch>
            <a:fillRect/>
          </a:stretch>
        </p:blipFill>
        <p:spPr>
          <a:xfrm>
            <a:off x="917433" y="1175657"/>
            <a:ext cx="5349704" cy="5421085"/>
          </a:xfrm>
          <a:prstGeom prst="rect">
            <a:avLst/>
          </a:prstGeom>
        </p:spPr>
      </p:pic>
      <p:pic>
        <p:nvPicPr>
          <p:cNvPr id="8" name="Picture 7">
            <a:extLst>
              <a:ext uri="{FF2B5EF4-FFF2-40B4-BE49-F238E27FC236}">
                <a16:creationId xmlns:a16="http://schemas.microsoft.com/office/drawing/2014/main" id="{009B794E-5349-F0FC-B24C-FD92CB54A96C}"/>
              </a:ext>
            </a:extLst>
          </p:cNvPr>
          <p:cNvPicPr>
            <a:picLocks noChangeAspect="1"/>
          </p:cNvPicPr>
          <p:nvPr/>
        </p:nvPicPr>
        <p:blipFill>
          <a:blip r:embed="rId3"/>
          <a:stretch>
            <a:fillRect/>
          </a:stretch>
        </p:blipFill>
        <p:spPr>
          <a:xfrm>
            <a:off x="6340380" y="1082351"/>
            <a:ext cx="5418290" cy="5601482"/>
          </a:xfrm>
          <a:prstGeom prst="rect">
            <a:avLst/>
          </a:prstGeom>
        </p:spPr>
      </p:pic>
      <p:sp>
        <p:nvSpPr>
          <p:cNvPr id="11" name="Rectangle 10">
            <a:extLst>
              <a:ext uri="{FF2B5EF4-FFF2-40B4-BE49-F238E27FC236}">
                <a16:creationId xmlns:a16="http://schemas.microsoft.com/office/drawing/2014/main" id="{DD0F46A4-6560-B00E-78A0-ACBE26365091}"/>
              </a:ext>
            </a:extLst>
          </p:cNvPr>
          <p:cNvSpPr/>
          <p:nvPr/>
        </p:nvSpPr>
        <p:spPr>
          <a:xfrm>
            <a:off x="6391468" y="1082351"/>
            <a:ext cx="5421086" cy="56263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0DC2D19E-9023-5692-A09D-11A49D52A3DB}"/>
              </a:ext>
            </a:extLst>
          </p:cNvPr>
          <p:cNvPicPr>
            <a:picLocks noChangeAspect="1"/>
          </p:cNvPicPr>
          <p:nvPr/>
        </p:nvPicPr>
        <p:blipFill>
          <a:blip r:embed="rId3"/>
          <a:stretch>
            <a:fillRect/>
          </a:stretch>
        </p:blipFill>
        <p:spPr>
          <a:xfrm>
            <a:off x="6486058" y="1175657"/>
            <a:ext cx="5231907" cy="5421085"/>
          </a:xfrm>
          <a:prstGeom prst="rect">
            <a:avLst/>
          </a:prstGeom>
        </p:spPr>
      </p:pic>
      <p:sp>
        <p:nvSpPr>
          <p:cNvPr id="15" name="Rectangle 14">
            <a:extLst>
              <a:ext uri="{FF2B5EF4-FFF2-40B4-BE49-F238E27FC236}">
                <a16:creationId xmlns:a16="http://schemas.microsoft.com/office/drawing/2014/main" id="{0FF30DAE-1350-943D-87EE-FA8EE452F592}"/>
              </a:ext>
            </a:extLst>
          </p:cNvPr>
          <p:cNvSpPr/>
          <p:nvPr/>
        </p:nvSpPr>
        <p:spPr>
          <a:xfrm>
            <a:off x="917433" y="1125891"/>
            <a:ext cx="5418290" cy="5601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5289D19D-2591-0946-60FC-43AE98FB5897}"/>
              </a:ext>
            </a:extLst>
          </p:cNvPr>
          <p:cNvPicPr>
            <a:picLocks noChangeAspect="1"/>
          </p:cNvPicPr>
          <p:nvPr/>
        </p:nvPicPr>
        <p:blipFill>
          <a:blip r:embed="rId4"/>
          <a:stretch>
            <a:fillRect/>
          </a:stretch>
        </p:blipFill>
        <p:spPr>
          <a:xfrm>
            <a:off x="997560" y="1175657"/>
            <a:ext cx="5269577" cy="5421085"/>
          </a:xfrm>
          <a:prstGeom prst="rect">
            <a:avLst/>
          </a:prstGeom>
        </p:spPr>
      </p:pic>
    </p:spTree>
    <p:extLst>
      <p:ext uri="{BB962C8B-B14F-4D97-AF65-F5344CB8AC3E}">
        <p14:creationId xmlns:p14="http://schemas.microsoft.com/office/powerpoint/2010/main" val="55314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45ABA-29E9-C2C9-79FE-C80C024CD072}"/>
              </a:ext>
            </a:extLst>
          </p:cNvPr>
          <p:cNvSpPr txBox="1"/>
          <p:nvPr/>
        </p:nvSpPr>
        <p:spPr>
          <a:xfrm>
            <a:off x="1129004" y="307911"/>
            <a:ext cx="9909110" cy="1354217"/>
          </a:xfrm>
          <a:prstGeom prst="rect">
            <a:avLst/>
          </a:prstGeom>
          <a:noFill/>
        </p:spPr>
        <p:txBody>
          <a:bodyPr wrap="square" rtlCol="0">
            <a:spAutoFit/>
          </a:bodyPr>
          <a:lstStyle/>
          <a:p>
            <a:pPr marL="342900" indent="-342900">
              <a:buFont typeface="Wingdings" panose="05000000000000000000" pitchFamily="2" charset="2"/>
              <a:buChar char="v"/>
            </a:pPr>
            <a:r>
              <a:rPr lang="en-IN" sz="2400" b="1" i="1" dirty="0">
                <a:solidFill>
                  <a:srgbClr val="24292F"/>
                </a:solidFill>
                <a:effectLst/>
                <a:latin typeface="-apple-system"/>
              </a:rPr>
              <a:t>Team Statistics</a:t>
            </a:r>
          </a:p>
          <a:p>
            <a:endParaRPr lang="en-IN" dirty="0"/>
          </a:p>
          <a:p>
            <a:r>
              <a:rPr lang="en-IN" sz="2200" u="sng" dirty="0"/>
              <a:t>1.</a:t>
            </a:r>
            <a:r>
              <a:rPr lang="en-US" sz="2200" b="0" i="0" u="sng" dirty="0">
                <a:solidFill>
                  <a:srgbClr val="24292F"/>
                </a:solidFill>
                <a:effectLst/>
                <a:latin typeface="-apple-system"/>
              </a:rPr>
              <a:t> Season-wise team performance (wins vs losses)</a:t>
            </a:r>
          </a:p>
          <a:p>
            <a:endParaRPr lang="en-IN" dirty="0"/>
          </a:p>
        </p:txBody>
      </p:sp>
      <p:sp>
        <p:nvSpPr>
          <p:cNvPr id="3" name="TextBox 2">
            <a:extLst>
              <a:ext uri="{FF2B5EF4-FFF2-40B4-BE49-F238E27FC236}">
                <a16:creationId xmlns:a16="http://schemas.microsoft.com/office/drawing/2014/main" id="{7BC188E4-1B88-E039-2770-97A0F5021F96}"/>
              </a:ext>
            </a:extLst>
          </p:cNvPr>
          <p:cNvSpPr txBox="1"/>
          <p:nvPr/>
        </p:nvSpPr>
        <p:spPr>
          <a:xfrm>
            <a:off x="550506" y="1744824"/>
            <a:ext cx="11000792" cy="4124131"/>
          </a:xfrm>
          <a:prstGeom prst="rect">
            <a:avLst/>
          </a:prstGeom>
          <a:noFill/>
        </p:spPr>
        <p:txBody>
          <a:bodyPr wrap="square" rtlCol="0">
            <a:spAutoFit/>
          </a:bodyPr>
          <a:lstStyle/>
          <a:p>
            <a:endParaRPr lang="en-IN" dirty="0"/>
          </a:p>
        </p:txBody>
      </p:sp>
      <p:sp>
        <p:nvSpPr>
          <p:cNvPr id="6" name="Rectangle 5">
            <a:extLst>
              <a:ext uri="{FF2B5EF4-FFF2-40B4-BE49-F238E27FC236}">
                <a16:creationId xmlns:a16="http://schemas.microsoft.com/office/drawing/2014/main" id="{47A7348F-103F-2CD9-0B89-7F69493CBC0D}"/>
              </a:ext>
            </a:extLst>
          </p:cNvPr>
          <p:cNvSpPr/>
          <p:nvPr/>
        </p:nvSpPr>
        <p:spPr>
          <a:xfrm>
            <a:off x="520959" y="1758552"/>
            <a:ext cx="11150082" cy="4800868"/>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02744D67-22AB-CF6F-4F2F-5A64A0614536}"/>
              </a:ext>
            </a:extLst>
          </p:cNvPr>
          <p:cNvPicPr>
            <a:picLocks noChangeAspect="1"/>
          </p:cNvPicPr>
          <p:nvPr/>
        </p:nvPicPr>
        <p:blipFill>
          <a:blip r:embed="rId2"/>
          <a:stretch>
            <a:fillRect/>
          </a:stretch>
        </p:blipFill>
        <p:spPr>
          <a:xfrm>
            <a:off x="1324948" y="1782146"/>
            <a:ext cx="8893830" cy="4599993"/>
          </a:xfrm>
          <a:prstGeom prst="rect">
            <a:avLst/>
          </a:prstGeom>
        </p:spPr>
      </p:pic>
    </p:spTree>
    <p:extLst>
      <p:ext uri="{BB962C8B-B14F-4D97-AF65-F5344CB8AC3E}">
        <p14:creationId xmlns:p14="http://schemas.microsoft.com/office/powerpoint/2010/main" val="93737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324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freight-text-pro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Bhangale</dc:creator>
  <cp:lastModifiedBy>Gaurav Bhangale</cp:lastModifiedBy>
  <cp:revision>1</cp:revision>
  <dcterms:created xsi:type="dcterms:W3CDTF">2022-11-08T14:30:46Z</dcterms:created>
  <dcterms:modified xsi:type="dcterms:W3CDTF">2022-11-08T16:20:39Z</dcterms:modified>
</cp:coreProperties>
</file>