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EA5-18A6-33C6-F8B6-8D73DE81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F10D-C944-8738-1660-5F2B5EA33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55CA-3268-363F-5BD4-347020F7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02F2-F4D9-9143-BBB5-1A3DD649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4416-AB1E-B034-0AD8-87155CD3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32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7CC3-EA92-FE89-A1C4-1F743C0D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1EA1A-33E3-A409-0E06-08D70D526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DD3E-6010-59B7-2233-97C52C60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3877-0870-A5A5-AF55-C11F0A0E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B04F-5607-850F-3EF1-EC9748B9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1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05E3-0501-9C41-B4AE-9F017A484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0CF72-C302-AA97-B167-BD59A85C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35BE7-ADDE-AF67-3CF5-C92A8959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1A76-98A3-5040-0FB7-EA50E946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2371-0A73-B5D4-7FB2-382A5E7C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9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B5F7-0586-85AE-C927-C52984B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91F3-A7C3-AE82-D724-A3C45498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5A51-57BE-1954-401D-36CD93A2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03F-C095-4668-2A43-DF507423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B779-FBE9-62F5-6408-5D8E7F7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04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FF9-CBF9-56DD-37DC-F8EF36E1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32CE1-F7BC-93ED-2683-A45BCB923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9EE8-9C57-8918-3232-4E140182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3D3A-EFF3-B630-5FE4-F372BC56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E7B4-EB65-BDAA-9A82-ED151F7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6D2C-7524-D47D-A9AC-93F897E7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0A63-C3F2-58A1-146C-0179533D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8B475-C3C6-8A83-8321-D371D2A6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AF6C-7D56-0651-18F7-0C276A09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8D1F7-5530-B9F2-2153-AC48E7F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5320A-9B30-60C8-1D2E-B248A9BB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9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56DE-C0FA-973A-0D79-191749D9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0A75-9A64-D527-7C03-2614E2F0F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A656-5079-221B-86EA-5EC50058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432A7-B10B-3614-C6FD-1F9C536DC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6EBC-3561-8019-4AB4-F6B0E195D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D04C8-1A85-D064-7A3F-758C68A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3E715-2226-19AB-5124-5CE6169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C6643-C119-AEFD-1119-35D3957C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0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A30-EE47-DC38-2FD8-78E76DEA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0033A-20E3-2AB1-0149-04C3344F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2BE3-2103-CAFC-72D2-97C5D812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B606-2949-04FC-1BE2-5A91255A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4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4A58F-F835-9C36-E0DE-51C3EE37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999A2-E646-42FB-7387-6AD07921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20E70-2D41-AFDC-657A-D17D852C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1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A85-05E0-4677-19C9-283045AF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BA9F-B073-027F-AABE-CE42C431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62644-5449-4A00-A814-47E66B4B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25CA-5CD9-AAF0-0398-80726384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F8B6-2774-95E9-2B40-53D79322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D7CE-63A3-E872-BE97-824B5B97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05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A8B9-CCD1-179F-F296-84FC3C85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981E4-5F4E-523F-7B55-E2378ABDA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F769-F51A-93C3-8901-00C12F14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C5D2-4516-AAE7-0617-7EAABAB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DDEEE-0F3D-B6B8-981B-B47B8DE0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E540-2D8D-54F2-38E9-8638446A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30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E4F4F-03FC-8555-AE16-DC2727FA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6AD2-6CDB-BD64-D75B-7E785DB4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92F7-9650-0F7A-A51B-AF9155171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FE99-7B96-4CF4-B8FB-59092ADA0F0F}" type="datetimeFigureOut">
              <a:rPr lang="en-CA" smtClean="0"/>
              <a:t>2023-06-22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043A-5925-0011-ED21-92422BA71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5D22-9172-845D-A574-171B3438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045FA-0027-4469-A8AC-38E4EE7D6F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0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66C3-ACDC-ADEB-02CA-D2AC2419F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Screenshots Of the VBA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79AC-AAFB-32F5-5644-33E50183B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Nikita Gahoi</a:t>
            </a:r>
          </a:p>
        </p:txBody>
      </p:sp>
    </p:spTree>
    <p:extLst>
      <p:ext uri="{BB962C8B-B14F-4D97-AF65-F5344CB8AC3E}">
        <p14:creationId xmlns:p14="http://schemas.microsoft.com/office/powerpoint/2010/main" val="1856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0BAA-372F-1698-9A04-45788EA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12950"/>
            <a:ext cx="10675374" cy="516195"/>
          </a:xfrm>
        </p:spPr>
        <p:txBody>
          <a:bodyPr>
            <a:noAutofit/>
          </a:bodyPr>
          <a:lstStyle/>
          <a:p>
            <a:pPr algn="ctr"/>
            <a:r>
              <a:rPr lang="en-CA" sz="5400" b="1" dirty="0"/>
              <a:t>Stock market data for the year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1E1-F835-5738-DA96-82413374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BDE39-36B1-2481-6D7D-D0A61A98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2831" r="726" b="8065"/>
          <a:stretch/>
        </p:blipFill>
        <p:spPr>
          <a:xfrm>
            <a:off x="0" y="1504337"/>
            <a:ext cx="12192000" cy="48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0BAA-372F-1698-9A04-45788EA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12950"/>
            <a:ext cx="10675374" cy="516195"/>
          </a:xfrm>
        </p:spPr>
        <p:txBody>
          <a:bodyPr>
            <a:noAutofit/>
          </a:bodyPr>
          <a:lstStyle/>
          <a:p>
            <a:pPr algn="ctr"/>
            <a:r>
              <a:rPr lang="en-CA" sz="5400" b="1" dirty="0"/>
              <a:t>Stock market data for the year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06989-490F-F68E-3EBC-324972078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2258" b="8352"/>
          <a:stretch/>
        </p:blipFill>
        <p:spPr>
          <a:xfrm>
            <a:off x="0" y="1597742"/>
            <a:ext cx="12229784" cy="47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0BAA-372F-1698-9A04-45788EAA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393286"/>
            <a:ext cx="10675374" cy="516195"/>
          </a:xfrm>
        </p:spPr>
        <p:txBody>
          <a:bodyPr>
            <a:noAutofit/>
          </a:bodyPr>
          <a:lstStyle/>
          <a:p>
            <a:pPr algn="ctr"/>
            <a:r>
              <a:rPr lang="en-CA" sz="5400" b="1" dirty="0"/>
              <a:t>Stock market data for the year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0BEF-CEB3-802F-56F6-26F1E131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2544" r="1694" b="8352"/>
          <a:stretch/>
        </p:blipFill>
        <p:spPr>
          <a:xfrm>
            <a:off x="0" y="1320482"/>
            <a:ext cx="12192000" cy="490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0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Screenshots Of the VBA Challenge</vt:lpstr>
      <vt:lpstr>Stock market data for the year 2018</vt:lpstr>
      <vt:lpstr>Stock market data for the year 2019</vt:lpstr>
      <vt:lpstr>Stock market data for the year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Of the VBA Challenge</dc:title>
  <dc:creator>Nikita Gahoi</dc:creator>
  <cp:lastModifiedBy>Nikita Gahoi</cp:lastModifiedBy>
  <cp:revision>1</cp:revision>
  <dcterms:created xsi:type="dcterms:W3CDTF">2023-06-22T18:54:57Z</dcterms:created>
  <dcterms:modified xsi:type="dcterms:W3CDTF">2023-06-22T19:03:14Z</dcterms:modified>
</cp:coreProperties>
</file>