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BF6C3FF-331A-4740-BA85-9C90F005B65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0FF2D24-E72D-4E80-BC93-A0F3370C6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28600"/>
            <a:ext cx="79248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Rayat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Shikshan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Sanstha’s</a:t>
            </a:r>
            <a:endParaRPr lang="en-US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Yashavantrao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Chavan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Science,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Satara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Rayat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Gurukul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Academy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1471" y="1445567"/>
            <a:ext cx="619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Qualified for JEE Advanced (2025)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t="7891" r="5437" b="4235"/>
          <a:stretch/>
        </p:blipFill>
        <p:spPr>
          <a:xfrm>
            <a:off x="606386" y="2667000"/>
            <a:ext cx="1627742" cy="1985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t="2570" r="6620" b="4900"/>
          <a:stretch/>
        </p:blipFill>
        <p:spPr>
          <a:xfrm>
            <a:off x="3708323" y="2667000"/>
            <a:ext cx="1574953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0" y="4907576"/>
            <a:ext cx="2990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Samruddhi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Agatrao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92.15 percentile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161" y="4907577"/>
            <a:ext cx="3105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Sarthak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Ramchandra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91.41 percentile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5156" r="3264" b="3864"/>
          <a:stretch/>
        </p:blipFill>
        <p:spPr>
          <a:xfrm>
            <a:off x="6762472" y="2667000"/>
            <a:ext cx="1695728" cy="2010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880253" y="4877755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Shreyadita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Balkrushna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82.97  percentile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86400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35658"/>
            <a:ext cx="1371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5000" y="5692730"/>
            <a:ext cx="5181600" cy="8604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Heartiest Congratulations !!! </a:t>
            </a:r>
          </a:p>
        </p:txBody>
      </p:sp>
    </p:spTree>
    <p:extLst>
      <p:ext uri="{BB962C8B-B14F-4D97-AF65-F5344CB8AC3E}">
        <p14:creationId xmlns:p14="http://schemas.microsoft.com/office/powerpoint/2010/main" val="3986381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NewsPrint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2025-04-22T04:49:21Z</dcterms:created>
  <dcterms:modified xsi:type="dcterms:W3CDTF">2025-04-23T05:24:46Z</dcterms:modified>
</cp:coreProperties>
</file>