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16" r:id="rId2"/>
  </p:sldIdLst>
  <p:sldSz cx="9144000" cy="6858000" type="screen4x3"/>
  <p:notesSz cx="7104063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759A"/>
    <a:srgbClr val="7593B3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3613" autoAdjust="0"/>
  </p:normalViewPr>
  <p:slideViewPr>
    <p:cSldViewPr>
      <p:cViewPr varScale="1">
        <p:scale>
          <a:sx n="88" d="100"/>
          <a:sy n="88" d="100"/>
        </p:scale>
        <p:origin x="110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4331" tIns="47165" rIns="94331" bIns="4716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331" tIns="47165" rIns="94331" bIns="47165" rtlCol="0"/>
          <a:lstStyle>
            <a:lvl1pPr algn="r">
              <a:defRPr sz="1200"/>
            </a:lvl1pPr>
          </a:lstStyle>
          <a:p>
            <a:fld id="{28F8CEA9-E436-4F45-AF2A-634DC4ABDA17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4331" tIns="47165" rIns="94331" bIns="4716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4331" tIns="47165" rIns="94331" bIns="47165" rtlCol="0" anchor="b"/>
          <a:lstStyle>
            <a:lvl1pPr algn="r">
              <a:defRPr sz="1200"/>
            </a:lvl1pPr>
          </a:lstStyle>
          <a:p>
            <a:fld id="{94AAC9C3-B9C1-4DE7-9FEF-13E4A5904B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253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4331" tIns="47165" rIns="94331" bIns="47165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1731"/>
          </a:xfrm>
          <a:prstGeom prst="rect">
            <a:avLst/>
          </a:prstGeom>
        </p:spPr>
        <p:txBody>
          <a:bodyPr vert="horz" lIns="94331" tIns="47165" rIns="94331" bIns="47165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29.04.2020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331" tIns="47165" rIns="94331" bIns="47165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331" tIns="47165" rIns="94331" bIns="47165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4331" tIns="47165" rIns="94331" bIns="47165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331" tIns="47165" rIns="94331" bIns="47165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>
                <a:solidFill>
                  <a:prstClr val="white"/>
                </a:solidFill>
              </a:rPr>
              <a:pPr/>
              <a:t>1</a:t>
            </a:fld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AutoShape 4" descr="Картинки по запросу &quot;машинное обучение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83997" y="143333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000" b="1" dirty="0" smtClean="0"/>
              <a:t>Choose the best GLM model for Boston ds </a:t>
            </a:r>
            <a:endParaRPr lang="en-US" altLang="be-BY" sz="3000" b="1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241689"/>
              </p:ext>
            </p:extLst>
          </p:nvPr>
        </p:nvGraphicFramePr>
        <p:xfrm>
          <a:off x="183996" y="1066801"/>
          <a:ext cx="8883805" cy="4724399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659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Models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R^2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train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test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</a:rPr>
                        <a:t>Without regularization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600" b="0" baseline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all predictors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.74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</a:rPr>
                        <a:t>for predictors with p value &lt;= 0.05 </a:t>
                      </a:r>
                      <a:endParaRPr lang="ru-RU" sz="1600" b="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</a:rPr>
                        <a:t>With regularization (best </a:t>
                      </a:r>
                      <a:r>
                        <a:rPr lang="fr-FR" sz="1600" b="0" dirty="0" smtClean="0">
                          <a:effectLst/>
                          <a:latin typeface="Trebuchet MS" panose="020B0603020202020204" pitchFamily="34" charset="0"/>
                        </a:rPr>
                        <a:t>alpha</a:t>
                      </a:r>
                      <a:r>
                        <a:rPr lang="fr-FR" sz="1600" b="0" baseline="0" dirty="0" smtClean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fr-FR" sz="1600" b="0" baseline="0" dirty="0" err="1" smtClean="0">
                          <a:effectLst/>
                          <a:latin typeface="Trebuchet MS" panose="020B0603020202020204" pitchFamily="34" charset="0"/>
                        </a:rPr>
                        <a:t>from</a:t>
                      </a:r>
                      <a:r>
                        <a:rPr lang="fr-FR" sz="1600" b="0" baseline="0" dirty="0" smtClean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fr-FR" sz="1600" b="0" baseline="0" dirty="0" err="1" smtClean="0">
                          <a:effectLst/>
                          <a:latin typeface="Trebuchet MS" panose="020B0603020202020204" pitchFamily="34" charset="0"/>
                        </a:rPr>
                        <a:t>grid</a:t>
                      </a:r>
                      <a:r>
                        <a:rPr lang="fr-FR" sz="1600" b="0" baseline="0" dirty="0" smtClean="0">
                          <a:effectLst/>
                          <a:latin typeface="Trebuchet MS" panose="020B0603020202020204" pitchFamily="34" charset="0"/>
                        </a:rPr>
                        <a:t> …</a:t>
                      </a:r>
                      <a:r>
                        <a:rPr lang="fr-FR" sz="1600" b="0" dirty="0" smtClean="0">
                          <a:effectLst/>
                          <a:latin typeface="Trebuchet MS" panose="020B0603020202020204" pitchFamily="34" charset="0"/>
                        </a:rPr>
                        <a:t>)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Polynomial features of degree 2</a:t>
                      </a:r>
                      <a:endParaRPr lang="ru-RU" sz="1600" b="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</a:rPr>
                        <a:t>ithout regularization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 regularization (default)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991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 regularization </a:t>
                      </a:r>
                      <a:b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(best alpha … and lambda … from grid)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b="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38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11768</TotalTime>
  <Words>53</Words>
  <Application>Microsoft Office PowerPoint</Application>
  <PresentationFormat>Экран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Trebuchet MS</vt:lpstr>
      <vt:lpstr>Тема Office</vt:lpstr>
      <vt:lpstr>Choose the best GLM model for Boston ds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ritulya.kozlova.2013@gmail.com</cp:lastModifiedBy>
  <cp:revision>209</cp:revision>
  <cp:lastPrinted>2020-03-19T11:41:53Z</cp:lastPrinted>
  <dcterms:created xsi:type="dcterms:W3CDTF">2017-01-23T11:32:57Z</dcterms:created>
  <dcterms:modified xsi:type="dcterms:W3CDTF">2020-04-29T10:12:50Z</dcterms:modified>
</cp:coreProperties>
</file>