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44" autoAdjust="0"/>
    <p:restoredTop sz="93613" autoAdjust="0"/>
  </p:normalViewPr>
  <p:slideViewPr>
    <p:cSldViewPr>
      <p:cViewPr>
        <p:scale>
          <a:sx n="66" d="100"/>
          <a:sy n="66" d="100"/>
        </p:scale>
        <p:origin x="-298" y="-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22.04.2020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1" tIns="47165" rIns="94331" bIns="4716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31" tIns="47165" rIns="94331" bIns="471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AutoShape 4" descr="Картинки по запросу &quot;машинное обуч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Choose the best model for Titanic ds </a:t>
            </a:r>
            <a:endParaRPr lang="en-US" altLang="be-BY" sz="3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93391"/>
              </p:ext>
            </p:extLst>
          </p:nvPr>
        </p:nvGraphicFramePr>
        <p:xfrm>
          <a:off x="183996" y="1066801"/>
          <a:ext cx="8883805" cy="468883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314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4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GLM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0.8238636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0.8181818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RF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0.9573864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0.7967914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GBM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0.9119318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0.8502674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rebuchet MS" panose="020B0603020202020204" pitchFamily="34" charset="0"/>
                        </a:rPr>
                        <a:t>XGBoost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0.9588068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0.802139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399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Stacked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Ensemble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GLM, RF, GBM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0.8465909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0.8235294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GLM, RF, GBM,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0.8948864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</a:rPr>
                        <a:t>0.8502674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Automl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model (</a:t>
                      </a:r>
                      <a:r>
                        <a:rPr lang="en-US" sz="1600" b="0" baseline="0" dirty="0" err="1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max_runtime_secs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300)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0.9232955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0.828877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11838</TotalTime>
  <Words>58</Words>
  <Application>Microsoft Office PowerPoint</Application>
  <PresentationFormat>Экран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Choose the best model for Titanic ds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user</cp:lastModifiedBy>
  <cp:revision>211</cp:revision>
  <cp:lastPrinted>2020-03-19T11:41:53Z</cp:lastPrinted>
  <dcterms:created xsi:type="dcterms:W3CDTF">2017-01-23T11:32:57Z</dcterms:created>
  <dcterms:modified xsi:type="dcterms:W3CDTF">2020-04-22T17:36:48Z</dcterms:modified>
</cp:coreProperties>
</file>