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6" r:id="rId2"/>
  </p:sldIdLst>
  <p:sldSz cx="9144000" cy="6858000" type="screen4x3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3613" autoAdjust="0"/>
  </p:normalViewPr>
  <p:slideViewPr>
    <p:cSldViewPr>
      <p:cViewPr varScale="1">
        <p:scale>
          <a:sx n="83" d="100"/>
          <a:sy n="83" d="100"/>
        </p:scale>
        <p:origin x="96" y="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28F8CEA9-E436-4F45-AF2A-634DC4ABDA17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94AAC9C3-B9C1-4DE7-9FEF-13E4A5904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02.04.2020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31" tIns="47165" rIns="94331" bIns="47165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331" tIns="47165" rIns="94331" bIns="47165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>
                <a:solidFill>
                  <a:prstClr val="white"/>
                </a:solidFill>
              </a:rPr>
              <a:pPr/>
              <a:t>1</a:t>
            </a:fld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AutoShape 4" descr="Картинки по запросу &quot;машинное обучение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Choose the best </a:t>
            </a:r>
            <a:r>
              <a:rPr lang="en-US" sz="3000" b="1" dirty="0" smtClean="0"/>
              <a:t>model </a:t>
            </a:r>
            <a:r>
              <a:rPr lang="en-US" sz="3000" b="1" dirty="0" smtClean="0"/>
              <a:t>for </a:t>
            </a:r>
            <a:r>
              <a:rPr lang="en-US" sz="3000" b="1" dirty="0" smtClean="0"/>
              <a:t>Titanic </a:t>
            </a:r>
            <a:r>
              <a:rPr lang="en-US" sz="3000" b="1" dirty="0" smtClean="0"/>
              <a:t>ds </a:t>
            </a:r>
            <a:endParaRPr lang="en-US" altLang="be-BY" sz="3000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39388"/>
              </p:ext>
            </p:extLst>
          </p:nvPr>
        </p:nvGraphicFramePr>
        <p:xfrm>
          <a:off x="183996" y="1066801"/>
          <a:ext cx="8883805" cy="47244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3149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Accuracy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49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GLM 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RF 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GBM 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rebuchet MS" panose="020B0603020202020204" pitchFamily="34" charset="0"/>
                        </a:rPr>
                        <a:t>XGBoost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Stacked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Ensemble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GLM, RF, GBM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GLM, RF, GBM,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Automl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baseline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model 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baseline="0" dirty="0" err="1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max_runtime_secs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300)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11739</TotalTime>
  <Words>46</Words>
  <Application>Microsoft Office PowerPoint</Application>
  <PresentationFormat>Экран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Тема Office</vt:lpstr>
      <vt:lpstr>Choose the best model for Titanic ds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Kate Miniukovich</cp:lastModifiedBy>
  <cp:revision>205</cp:revision>
  <cp:lastPrinted>2020-03-19T11:41:53Z</cp:lastPrinted>
  <dcterms:created xsi:type="dcterms:W3CDTF">2017-01-23T11:32:57Z</dcterms:created>
  <dcterms:modified xsi:type="dcterms:W3CDTF">2020-04-02T14:03:37Z</dcterms:modified>
</cp:coreProperties>
</file>