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57" r:id="rId3"/>
    <p:sldId id="258" r:id="rId4"/>
    <p:sldId id="265" r:id="rId5"/>
    <p:sldId id="259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15D"/>
    <a:srgbClr val="97000B"/>
    <a:srgbClr val="29364B"/>
    <a:srgbClr val="481419"/>
    <a:srgbClr val="006CFF"/>
    <a:srgbClr val="0041B6"/>
    <a:srgbClr val="F9D600"/>
    <a:srgbClr val="324057"/>
    <a:srgbClr val="007CCE"/>
    <a:srgbClr val="2A1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92100" y="1425719"/>
            <a:ext cx="5905500" cy="2003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spc="50" dirty="0" smtClean="0">
                <a:ln w="9525" cmpd="sng">
                  <a:solidFill>
                    <a:srgbClr val="02315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Проект </a:t>
            </a:r>
          </a:p>
          <a:p>
            <a:r>
              <a:rPr lang="ru-RU" sz="6600" b="1" spc="50" dirty="0" smtClean="0">
                <a:ln w="9525" cmpd="sng">
                  <a:solidFill>
                    <a:srgbClr val="02315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«</a:t>
            </a:r>
            <a:r>
              <a:rPr lang="en-US" sz="6600" b="1" spc="50" dirty="0" smtClean="0">
                <a:ln w="9525" cmpd="sng">
                  <a:solidFill>
                    <a:srgbClr val="02315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Adult income</a:t>
            </a:r>
            <a:r>
              <a:rPr lang="ru-RU" sz="6600" b="1" spc="50" dirty="0" smtClean="0">
                <a:ln w="9525" cmpd="sng">
                  <a:solidFill>
                    <a:srgbClr val="02315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»</a:t>
            </a:r>
            <a:endParaRPr lang="en-US" sz="6600" b="1" spc="50" dirty="0">
              <a:ln w="9525" cmpd="sng">
                <a:solidFill>
                  <a:srgbClr val="02315D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3228945"/>
            <a:ext cx="600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>
                <a:solidFill>
                  <a:schemeClr val="bg1"/>
                </a:solidFill>
              </a:rPr>
              <a:t>Мазур</a:t>
            </a:r>
            <a:r>
              <a:rPr lang="ru-RU" sz="2000" dirty="0" smtClean="0">
                <a:solidFill>
                  <a:schemeClr val="bg1"/>
                </a:solidFill>
              </a:rPr>
              <a:t> Дарья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r>
              <a:rPr lang="ru-RU" sz="2000" dirty="0" smtClean="0">
                <a:solidFill>
                  <a:schemeClr val="bg1"/>
                </a:solidFill>
              </a:rPr>
              <a:t> Распопов Дмитрий</a:t>
            </a:r>
            <a:r>
              <a:rPr lang="en-US" sz="2000" dirty="0" smtClean="0">
                <a:solidFill>
                  <a:schemeClr val="bg1"/>
                </a:solidFill>
              </a:rPr>
              <a:t>; </a:t>
            </a:r>
            <a:r>
              <a:rPr lang="ru-RU" sz="2000" dirty="0" err="1">
                <a:solidFill>
                  <a:schemeClr val="bg1"/>
                </a:solidFill>
              </a:rPr>
              <a:t>Юренко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Любовь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50800"/>
            <a:ext cx="7886700" cy="1337732"/>
          </a:xfrm>
        </p:spPr>
        <p:txBody>
          <a:bodyPr/>
          <a:lstStyle/>
          <a:p>
            <a:r>
              <a:rPr lang="en-US" dirty="0" smtClean="0"/>
              <a:t># </a:t>
            </a:r>
            <a:r>
              <a:rPr lang="ru-RU" dirty="0" smtClean="0"/>
              <a:t>Чистка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085298"/>
            <a:ext cx="8235950" cy="4947202"/>
          </a:xfrm>
        </p:spPr>
        <p:txBody>
          <a:bodyPr>
            <a:normAutofit/>
          </a:bodyPr>
          <a:lstStyle/>
          <a:p>
            <a:r>
              <a:rPr lang="ru-RU" dirty="0" smtClean="0"/>
              <a:t>Удаление некоторых столбцов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 smtClean="0"/>
              <a:t>Удаление пропущенных значений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комбинации</a:t>
            </a:r>
            <a:r>
              <a:rPr lang="ru-RU" dirty="0"/>
              <a:t>: по возрасту; по времени работы; по классу работы; по семейному положению; по образованию и другие</a:t>
            </a:r>
          </a:p>
          <a:p>
            <a:endParaRPr lang="ru-RU" dirty="0"/>
          </a:p>
        </p:txBody>
      </p:sp>
      <p:pic>
        <p:nvPicPr>
          <p:cNvPr id="1026" name="Picture 2" descr="https://lh5.googleusercontent.com/yljuzmwOjWYbYmIaAfafN-yN1b2o804K_eMpYoPb5H-GWS4zgcNTYBrBiuqV3o_F7TbvLs35bl3FMYl9qPil_7qkdP2I5g2XY8zCFNWGG1an8lbVecJ53p5kMIx83F-WXIRZkjcx3L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2" t="36685" r="53740" b="32880"/>
          <a:stretch/>
        </p:blipFill>
        <p:spPr bwMode="auto">
          <a:xfrm>
            <a:off x="5754646" y="638313"/>
            <a:ext cx="2760704" cy="143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PcB6ww0YghGVXTqhQ1dTGMpqHpDafPLsk6MKt1zJOjB7Zw2j33YisfPgFvgzlpeg0ayZSBYK3ztXQEN48XmPawkRXtz8jneeCgMUMX2wBrBoyxAqytAzUiG08_thHIJnyOMGao3TsZ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0" t="50943" r="26056" b="32560"/>
          <a:stretch/>
        </p:blipFill>
        <p:spPr bwMode="auto">
          <a:xfrm>
            <a:off x="628650" y="3126888"/>
            <a:ext cx="7689850" cy="106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0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37732"/>
          </a:xfrm>
        </p:spPr>
        <p:txBody>
          <a:bodyPr/>
          <a:lstStyle/>
          <a:p>
            <a:r>
              <a:rPr lang="en-US" dirty="0" smtClean="0"/>
              <a:t># </a:t>
            </a:r>
            <a:r>
              <a:rPr lang="ru-RU" dirty="0" smtClean="0"/>
              <a:t>Анализ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16601"/>
            <a:ext cx="3518063" cy="1930716"/>
          </a:xfrm>
        </p:spPr>
      </p:pic>
      <p:sp>
        <p:nvSpPr>
          <p:cNvPr id="5" name="TextBox 4"/>
          <p:cNvSpPr txBox="1"/>
          <p:nvPr/>
        </p:nvSpPr>
        <p:spPr>
          <a:xfrm flipH="1">
            <a:off x="1512588" y="4583507"/>
            <a:ext cx="1471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</a:t>
            </a:r>
            <a:r>
              <a:rPr lang="ru-RU" sz="2400" dirty="0"/>
              <a:t>Возраст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6209882" y="4583507"/>
            <a:ext cx="109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</a:t>
            </a:r>
            <a:r>
              <a:rPr lang="ru-RU" sz="2400" dirty="0" smtClean="0"/>
              <a:t>Раса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8650" y="1603975"/>
            <a:ext cx="552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Зависимость дохода от:</a:t>
            </a:r>
            <a:endParaRPr lang="ru-RU" sz="3200" dirty="0"/>
          </a:p>
        </p:txBody>
      </p:sp>
      <p:pic>
        <p:nvPicPr>
          <p:cNvPr id="13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87" y="2616601"/>
            <a:ext cx="3518063" cy="19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51989"/>
            <a:ext cx="7886700" cy="1337732"/>
          </a:xfrm>
        </p:spPr>
        <p:txBody>
          <a:bodyPr/>
          <a:lstStyle/>
          <a:p>
            <a:r>
              <a:rPr lang="en-US" dirty="0" smtClean="0"/>
              <a:t># </a:t>
            </a:r>
            <a:r>
              <a:rPr lang="ru-RU" dirty="0" smtClean="0"/>
              <a:t>Анализ данных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223170" y="4171389"/>
            <a:ext cx="225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</a:t>
            </a:r>
            <a:r>
              <a:rPr lang="en-US" dirty="0" smtClean="0"/>
              <a:t> </a:t>
            </a:r>
            <a:r>
              <a:rPr lang="ru-RU" sz="2400" dirty="0" smtClean="0"/>
              <a:t>Образование</a:t>
            </a:r>
            <a:endParaRPr lang="ru-RU" sz="2400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8" y="2240673"/>
            <a:ext cx="3518063" cy="1930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5404226" y="4171389"/>
            <a:ext cx="270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</a:t>
            </a:r>
            <a:r>
              <a:rPr lang="en-US" dirty="0" smtClean="0"/>
              <a:t> </a:t>
            </a:r>
            <a:r>
              <a:rPr lang="ru-RU" sz="2400" dirty="0" smtClean="0"/>
              <a:t>Род деятельности</a:t>
            </a:r>
            <a:endParaRPr lang="ru-RU" sz="2400" dirty="0"/>
          </a:p>
        </p:txBody>
      </p:sp>
      <p:pic>
        <p:nvPicPr>
          <p:cNvPr id="12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87" y="2240673"/>
            <a:ext cx="3518063" cy="19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ru-RU" dirty="0" smtClean="0"/>
              <a:t>Анализ данных</a:t>
            </a:r>
            <a:endParaRPr lang="ru-RU" dirty="0"/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37733"/>
            <a:ext cx="3517200" cy="19302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1214409" y="3267975"/>
            <a:ext cx="2345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</a:t>
            </a:r>
            <a:r>
              <a:rPr lang="ru-RU" sz="2400" dirty="0" smtClean="0"/>
              <a:t>График работы</a:t>
            </a:r>
            <a:endParaRPr lang="ru-RU" sz="2400" dirty="0"/>
          </a:p>
        </p:txBody>
      </p:sp>
      <p:pic>
        <p:nvPicPr>
          <p:cNvPr id="12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49" y="1337733"/>
            <a:ext cx="3517201" cy="1930243"/>
          </a:xfrm>
        </p:spPr>
      </p:pic>
      <p:sp>
        <p:nvSpPr>
          <p:cNvPr id="13" name="TextBox 12"/>
          <p:cNvSpPr txBox="1"/>
          <p:nvPr/>
        </p:nvSpPr>
        <p:spPr>
          <a:xfrm flipH="1">
            <a:off x="5679508" y="3267975"/>
            <a:ext cx="215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Вид работы</a:t>
            </a:r>
            <a:endParaRPr lang="ru-RU" sz="2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10" y="3860873"/>
            <a:ext cx="3524779" cy="19344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2929432" y="5791116"/>
            <a:ext cx="328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</a:t>
            </a:r>
            <a:r>
              <a:rPr lang="ru-RU" sz="2400" dirty="0" smtClean="0"/>
              <a:t>Семейное положение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17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001217"/>
              </p:ext>
            </p:extLst>
          </p:nvPr>
        </p:nvGraphicFramePr>
        <p:xfrm>
          <a:off x="298450" y="1384300"/>
          <a:ext cx="8362950" cy="4116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450"/>
                <a:gridCol w="2616200"/>
                <a:gridCol w="2400300"/>
              </a:tblGrid>
              <a:tr h="717461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</a:rPr>
                        <a:t>Train</a:t>
                      </a:r>
                      <a:endParaRPr lang="ru-RU" sz="2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</a:rPr>
                        <a:t>Test</a:t>
                      </a:r>
                      <a:endParaRPr lang="ru-RU" sz="2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46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n>
                            <a:noFill/>
                          </a:ln>
                        </a:rPr>
                        <a:t>Gbm</a:t>
                      </a:r>
                      <a:endParaRPr lang="ru-RU" sz="2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</a:rPr>
                        <a:t>0.826038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</a:rPr>
                        <a:t>0.8222866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46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n>
                            <a:noFill/>
                          </a:ln>
                        </a:rPr>
                        <a:t>Glm</a:t>
                      </a:r>
                      <a:r>
                        <a:rPr lang="en-US" sz="2800" dirty="0" smtClean="0">
                          <a:ln>
                            <a:noFill/>
                          </a:ln>
                        </a:rPr>
                        <a:t> </a:t>
                      </a:r>
                      <a:endParaRPr lang="ru-RU" sz="2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</a:rPr>
                        <a:t>0.8273315</a:t>
                      </a:r>
                      <a:endParaRPr lang="en-US" sz="2800" dirty="0" smtClean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</a:rPr>
                        <a:t>0.821605</a:t>
                      </a:r>
                      <a:endParaRPr lang="ru-RU" sz="2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46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n>
                            <a:noFill/>
                          </a:ln>
                        </a:rPr>
                        <a:t>RandomForest</a:t>
                      </a:r>
                      <a:endParaRPr lang="ru-RU" sz="2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</a:rPr>
                        <a:t>0.8406009</a:t>
                      </a:r>
                      <a:endParaRPr lang="en-US" sz="2800" dirty="0" smtClean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</a:rPr>
                        <a:t>0.8079741</a:t>
                      </a:r>
                      <a:endParaRPr lang="en-US" sz="2800" dirty="0" smtClean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004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</a:rPr>
                        <a:t>RF, GBM and </a:t>
                      </a:r>
                      <a:r>
                        <a:rPr lang="en-US" sz="2800" dirty="0" err="1" smtClean="0">
                          <a:ln>
                            <a:noFill/>
                          </a:ln>
                        </a:rPr>
                        <a:t>XGBoost</a:t>
                      </a:r>
                      <a:endParaRPr lang="ru-RU" sz="2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</a:rPr>
                        <a:t>0.832005</a:t>
                      </a:r>
                      <a:endParaRPr lang="en-US" sz="2800" dirty="0" smtClean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</a:rPr>
                        <a:t>0.8245016</a:t>
                      </a:r>
                      <a:endParaRPr lang="ru-RU" sz="2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46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Grid of GBMs</a:t>
                      </a:r>
                      <a:endParaRPr lang="ru-RU" sz="2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0.81715</a:t>
                      </a:r>
                      <a:endParaRPr lang="ru-RU" sz="2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0.8178565</a:t>
                      </a:r>
                      <a:endParaRPr lang="ru-RU" sz="2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6575" y="71968"/>
            <a:ext cx="7886700" cy="1337732"/>
          </a:xfrm>
        </p:spPr>
        <p:txBody>
          <a:bodyPr/>
          <a:lstStyle/>
          <a:p>
            <a:r>
              <a:rPr lang="en-US" dirty="0" smtClean="0"/>
              <a:t># </a:t>
            </a:r>
            <a:r>
              <a:rPr lang="ru-RU" dirty="0" smtClean="0"/>
              <a:t>Результаты моделей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3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50799"/>
            <a:ext cx="7886700" cy="1337732"/>
          </a:xfrm>
        </p:spPr>
        <p:txBody>
          <a:bodyPr/>
          <a:lstStyle/>
          <a:p>
            <a:r>
              <a:rPr lang="en-US" dirty="0" smtClean="0"/>
              <a:t># </a:t>
            </a:r>
            <a:r>
              <a:rPr lang="ru-RU" dirty="0" smtClean="0"/>
              <a:t>Лучшая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516529"/>
            <a:ext cx="7869891" cy="47112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Stacked Ensemble with RF, GBM and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6527" t="34437" r="74167" b="27767"/>
          <a:stretch/>
        </p:blipFill>
        <p:spPr>
          <a:xfrm>
            <a:off x="3070867" y="1953217"/>
            <a:ext cx="1972401" cy="45041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7083" t="34684" r="73889" b="27767"/>
          <a:stretch/>
        </p:blipFill>
        <p:spPr>
          <a:xfrm>
            <a:off x="1033203" y="1953217"/>
            <a:ext cx="1972401" cy="4504142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165183" y="4205288"/>
            <a:ext cx="3680842" cy="43338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165183" y="5295900"/>
            <a:ext cx="3680842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753468" y="3943678"/>
            <a:ext cx="2590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Test - 0.8245016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114</Words>
  <Application>Microsoft Office PowerPoint</Application>
  <PresentationFormat>Экран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Презентация PowerPoint</vt:lpstr>
      <vt:lpstr># Чистка данных</vt:lpstr>
      <vt:lpstr># Анализ данных</vt:lpstr>
      <vt:lpstr># Анализ данных</vt:lpstr>
      <vt:lpstr># Анализ данных</vt:lpstr>
      <vt:lpstr># Результаты моделей</vt:lpstr>
      <vt:lpstr># Лучшая модель</vt:lpstr>
    </vt:vector>
  </TitlesOfParts>
  <Company>PJSC "New Engineering Technologies"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Ваня</cp:lastModifiedBy>
  <cp:revision>106</cp:revision>
  <dcterms:created xsi:type="dcterms:W3CDTF">2016-11-18T14:12:19Z</dcterms:created>
  <dcterms:modified xsi:type="dcterms:W3CDTF">2020-04-29T14:27:14Z</dcterms:modified>
</cp:coreProperties>
</file>