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44" autoAdjust="0"/>
    <p:restoredTop sz="93613" autoAdjust="0"/>
  </p:normalViewPr>
  <p:slideViewPr>
    <p:cSldViewPr>
      <p:cViewPr>
        <p:scale>
          <a:sx n="96" d="100"/>
          <a:sy n="96" d="100"/>
        </p:scale>
        <p:origin x="-178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17.04.2020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17.04.2020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GLM model for Boston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5160"/>
              </p:ext>
            </p:extLst>
          </p:nvPr>
        </p:nvGraphicFramePr>
        <p:xfrm>
          <a:off x="183996" y="1066801"/>
          <a:ext cx="8883805" cy="472439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predictors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for predictors with p value &lt;= 0.05 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 regularization (best 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alpha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from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grid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…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Polynomial features of degree 2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991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</a:t>
                      </a:r>
                      <a:b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(best alpha … and lambda … from grid)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0,86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11724</TotalTime>
  <Words>52</Words>
  <Application>Microsoft Office PowerPoint</Application>
  <PresentationFormat>Экран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Choose the best GLM model for Boston ds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user</cp:lastModifiedBy>
  <cp:revision>205</cp:revision>
  <cp:lastPrinted>2020-03-19T11:41:53Z</cp:lastPrinted>
  <dcterms:created xsi:type="dcterms:W3CDTF">2017-01-23T11:32:57Z</dcterms:created>
  <dcterms:modified xsi:type="dcterms:W3CDTF">2020-04-17T07:43:36Z</dcterms:modified>
</cp:coreProperties>
</file>