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16" r:id="rId2"/>
  </p:sldIdLst>
  <p:sldSz cx="9144000" cy="6858000" type="screen4x3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759A"/>
    <a:srgbClr val="7593B3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3613" autoAdjust="0"/>
  </p:normalViewPr>
  <p:slideViewPr>
    <p:cSldViewPr>
      <p:cViewPr varScale="1">
        <p:scale>
          <a:sx n="75" d="100"/>
          <a:sy n="75" d="100"/>
        </p:scale>
        <p:origin x="72" y="9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r">
              <a:defRPr sz="1200"/>
            </a:lvl1pPr>
          </a:lstStyle>
          <a:p>
            <a:fld id="{28F8CEA9-E436-4F45-AF2A-634DC4ABDA17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r">
              <a:defRPr sz="1200"/>
            </a:lvl1pPr>
          </a:lstStyle>
          <a:p>
            <a:fld id="{94AAC9C3-B9C1-4DE7-9FEF-13E4A5904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253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05.05.2020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31" tIns="47165" rIns="94331" bIns="47165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331" tIns="47165" rIns="94331" bIns="47165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>
                <a:solidFill>
                  <a:prstClr val="white"/>
                </a:solidFill>
              </a:rPr>
              <a:pPr/>
              <a:t>1</a:t>
            </a:fld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AutoShape 4" descr="Картинки по запросу &quot;машинное обучение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83997" y="143333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dirty="0" smtClean="0"/>
              <a:t>Choose the best model for Titanic ds </a:t>
            </a:r>
            <a:endParaRPr lang="en-US" altLang="be-BY" sz="3000" b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237581"/>
              </p:ext>
            </p:extLst>
          </p:nvPr>
        </p:nvGraphicFramePr>
        <p:xfrm>
          <a:off x="183996" y="1066801"/>
          <a:ext cx="8883805" cy="4912741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659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Models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Accuracy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train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test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GLM </a:t>
                      </a: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(default)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 0.8238636</a:t>
                      </a:r>
                      <a:endParaRPr lang="ru-RU" sz="160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 0.8181818</a:t>
                      </a:r>
                      <a:endParaRPr lang="ru-RU" sz="160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RF </a:t>
                      </a: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(default)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0.9573864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0.7967914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GBM </a:t>
                      </a: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(default)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0.9119318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0.8502674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rebuchet MS" panose="020B0603020202020204" pitchFamily="34" charset="0"/>
                        </a:rPr>
                        <a:t>XGBoost</a:t>
                      </a: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(default)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0.9588068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0.802139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Stacked</a:t>
                      </a:r>
                      <a:r>
                        <a:rPr lang="en-US" sz="1600" b="0" baseline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Ensemble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GLM, RF, GBM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0.8465909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0.8235294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GLM, RF, GBM,</a:t>
                      </a:r>
                      <a:r>
                        <a:rPr lang="en-US" sz="1600" b="0" baseline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baseline="0" dirty="0" err="1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0.8948864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0.8502674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Automl</a:t>
                      </a: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baseline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model </a:t>
                      </a:r>
                      <a:r>
                        <a:rPr lang="en-US" sz="1600" b="0" baseline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0" baseline="0" dirty="0" err="1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max_runtime_secs</a:t>
                      </a:r>
                      <a:r>
                        <a:rPr lang="en-US" sz="1600" b="0" baseline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300)</a:t>
                      </a: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0.9232955</a:t>
                      </a: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0.828877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38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11747</TotalTime>
  <Words>58</Words>
  <Application>Microsoft Office PowerPoint</Application>
  <PresentationFormat>Экран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Trebuchet MS</vt:lpstr>
      <vt:lpstr>Тема Office</vt:lpstr>
      <vt:lpstr>Choose the best model for Titanic ds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Дмитрий Распопов</cp:lastModifiedBy>
  <cp:revision>206</cp:revision>
  <cp:lastPrinted>2020-03-19T11:41:53Z</cp:lastPrinted>
  <dcterms:created xsi:type="dcterms:W3CDTF">2017-01-23T11:32:57Z</dcterms:created>
  <dcterms:modified xsi:type="dcterms:W3CDTF">2020-05-05T20:45:15Z</dcterms:modified>
</cp:coreProperties>
</file>