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66" d="100"/>
          <a:sy n="66" d="100"/>
        </p:scale>
        <p:origin x="10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model for Titanic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79172"/>
              </p:ext>
            </p:extLst>
          </p:nvPr>
        </p:nvGraphicFramePr>
        <p:xfrm>
          <a:off x="183996" y="1066801"/>
          <a:ext cx="8883805" cy="4724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GLM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0.8238636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0.8181818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0.9573864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0.7967914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GBM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0.9119318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0.8502674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rebuchet MS" panose="020B0603020202020204" pitchFamily="34" charset="0"/>
                        </a:rPr>
                        <a:t>XGBoost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0.9588068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0.802139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Stacked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Ensemble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0.8465909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0.8235294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GBM,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0.8948864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0.8502674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Automl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model (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max_runtime_secs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300)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0.9232955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0.828877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11745</TotalTime>
  <Words>58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for Titanic ds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206</cp:revision>
  <cp:lastPrinted>2020-03-19T11:41:53Z</cp:lastPrinted>
  <dcterms:created xsi:type="dcterms:W3CDTF">2017-01-23T11:32:57Z</dcterms:created>
  <dcterms:modified xsi:type="dcterms:W3CDTF">2020-04-23T18:01:52Z</dcterms:modified>
</cp:coreProperties>
</file>