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3613" autoAdjust="0"/>
  </p:normalViewPr>
  <p:slideViewPr>
    <p:cSldViewPr>
      <p:cViewPr varScale="1">
        <p:scale>
          <a:sx n="77" d="100"/>
          <a:sy n="77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22.04.2020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1" tIns="47165" rIns="94331" bIns="4716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31" tIns="47165" rIns="94331" bIns="471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AutoShape 4" descr="Картинки по запросу &quot;машинное обуч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Choose the best GLM model for Boston ds </a:t>
            </a:r>
            <a:endParaRPr lang="en-US" altLang="be-BY" sz="3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19927"/>
              </p:ext>
            </p:extLst>
          </p:nvPr>
        </p:nvGraphicFramePr>
        <p:xfrm>
          <a:off x="183996" y="1066801"/>
          <a:ext cx="8883805" cy="472439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all predictors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7430149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7110587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for predictors with p value &lt;= 0.05 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0.7396167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0.684402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 regularization (best 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alpha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from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grid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…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0.709476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Polynomial features of degree 2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0.9209627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0.7940367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0.7009533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0.6671481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</a:t>
                      </a:r>
                      <a:b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(best alpha … and lambda … from grid)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0.8805289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0.8565232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11738</TotalTime>
  <Words>55</Words>
  <Application>Microsoft Office PowerPoint</Application>
  <PresentationFormat>Экран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GLM model for Boston ds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Дмитрий Распопов</cp:lastModifiedBy>
  <cp:revision>206</cp:revision>
  <cp:lastPrinted>2020-03-19T11:41:53Z</cp:lastPrinted>
  <dcterms:created xsi:type="dcterms:W3CDTF">2017-01-23T11:32:57Z</dcterms:created>
  <dcterms:modified xsi:type="dcterms:W3CDTF">2020-04-22T10:44:25Z</dcterms:modified>
</cp:coreProperties>
</file>