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5" r:id="rId4"/>
    <p:sldId id="278" r:id="rId5"/>
    <p:sldId id="279" r:id="rId6"/>
    <p:sldId id="280" r:id="rId7"/>
    <p:sldId id="28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73" d="100"/>
          <a:sy n="73" d="100"/>
        </p:scale>
        <p:origin x="220" y="3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Jamwal" userId="ee545eb71605c3b9" providerId="LiveId" clId="{CE428A9C-F4C0-42CC-B810-0608B83FEFD9}"/>
    <pc:docChg chg="undo custSel addSld delSld modSld">
      <pc:chgData name="Nikita Jamwal" userId="ee545eb71605c3b9" providerId="LiveId" clId="{CE428A9C-F4C0-42CC-B810-0608B83FEFD9}" dt="2023-04-28T12:04:00.599" v="2683" actId="2"/>
      <pc:docMkLst>
        <pc:docMk/>
      </pc:docMkLst>
      <pc:sldChg chg="modSp mod">
        <pc:chgData name="Nikita Jamwal" userId="ee545eb71605c3b9" providerId="LiveId" clId="{CE428A9C-F4C0-42CC-B810-0608B83FEFD9}" dt="2023-04-28T10:06:29.143" v="2595" actId="1076"/>
        <pc:sldMkLst>
          <pc:docMk/>
          <pc:sldMk cId="3252274226" sldId="261"/>
        </pc:sldMkLst>
        <pc:spChg chg="mod">
          <ac:chgData name="Nikita Jamwal" userId="ee545eb71605c3b9" providerId="LiveId" clId="{CE428A9C-F4C0-42CC-B810-0608B83FEFD9}" dt="2023-04-28T10:06:29.143" v="2595" actId="1076"/>
          <ac:spMkLst>
            <pc:docMk/>
            <pc:sldMk cId="3252274226" sldId="261"/>
            <ac:spMk id="2" creationId="{DF890AA6-3288-7A41-9F48-31D099259D5C}"/>
          </ac:spMkLst>
        </pc:spChg>
        <pc:spChg chg="mod">
          <ac:chgData name="Nikita Jamwal" userId="ee545eb71605c3b9" providerId="LiveId" clId="{CE428A9C-F4C0-42CC-B810-0608B83FEFD9}" dt="2023-04-28T10:06:24.339" v="2594" actId="1076"/>
          <ac:spMkLst>
            <pc:docMk/>
            <pc:sldMk cId="3252274226" sldId="261"/>
            <ac:spMk id="3" creationId="{5A740E41-0F8D-4151-979A-4270FBA95E57}"/>
          </ac:spMkLst>
        </pc:spChg>
      </pc:sldChg>
      <pc:sldChg chg="modSp mod">
        <pc:chgData name="Nikita Jamwal" userId="ee545eb71605c3b9" providerId="LiveId" clId="{CE428A9C-F4C0-42CC-B810-0608B83FEFD9}" dt="2023-04-28T12:04:00.599" v="2683" actId="2"/>
        <pc:sldMkLst>
          <pc:docMk/>
          <pc:sldMk cId="954036778" sldId="263"/>
        </pc:sldMkLst>
        <pc:spChg chg="mod">
          <ac:chgData name="Nikita Jamwal" userId="ee545eb71605c3b9" providerId="LiveId" clId="{CE428A9C-F4C0-42CC-B810-0608B83FEFD9}" dt="2023-04-25T13:32:09.050" v="261" actId="14100"/>
          <ac:spMkLst>
            <pc:docMk/>
            <pc:sldMk cId="954036778" sldId="263"/>
            <ac:spMk id="6" creationId="{3902C64F-B802-E343-B318-70D330A9A3FE}"/>
          </ac:spMkLst>
        </pc:spChg>
        <pc:spChg chg="mod">
          <ac:chgData name="Nikita Jamwal" userId="ee545eb71605c3b9" providerId="LiveId" clId="{CE428A9C-F4C0-42CC-B810-0608B83FEFD9}" dt="2023-04-28T12:04:00.599" v="2683" actId="2"/>
          <ac:spMkLst>
            <pc:docMk/>
            <pc:sldMk cId="954036778" sldId="263"/>
            <ac:spMk id="7" creationId="{A84B8933-F44C-374A-B677-D79AD8184284}"/>
          </ac:spMkLst>
        </pc:spChg>
      </pc:sldChg>
      <pc:sldChg chg="addSp delSp modSp mod">
        <pc:chgData name="Nikita Jamwal" userId="ee545eb71605c3b9" providerId="LiveId" clId="{CE428A9C-F4C0-42CC-B810-0608B83FEFD9}" dt="2023-04-28T10:11:36.269" v="2640" actId="1076"/>
        <pc:sldMkLst>
          <pc:docMk/>
          <pc:sldMk cId="532695167" sldId="265"/>
        </pc:sldMkLst>
        <pc:spChg chg="mod">
          <ac:chgData name="Nikita Jamwal" userId="ee545eb71605c3b9" providerId="LiveId" clId="{CE428A9C-F4C0-42CC-B810-0608B83FEFD9}" dt="2023-04-28T10:02:22.831" v="2532" actId="1076"/>
          <ac:spMkLst>
            <pc:docMk/>
            <pc:sldMk cId="532695167" sldId="265"/>
            <ac:spMk id="6" creationId="{3902C64F-B802-E343-B318-70D330A9A3FE}"/>
          </ac:spMkLst>
        </pc:spChg>
        <pc:spChg chg="mod">
          <ac:chgData name="Nikita Jamwal" userId="ee545eb71605c3b9" providerId="LiveId" clId="{CE428A9C-F4C0-42CC-B810-0608B83FEFD9}" dt="2023-04-28T10:11:30.229" v="2638" actId="20577"/>
          <ac:spMkLst>
            <pc:docMk/>
            <pc:sldMk cId="532695167" sldId="265"/>
            <ac:spMk id="7" creationId="{A84B8933-F44C-374A-B677-D79AD8184284}"/>
          </ac:spMkLst>
        </pc:spChg>
        <pc:spChg chg="del mod">
          <ac:chgData name="Nikita Jamwal" userId="ee545eb71605c3b9" providerId="LiveId" clId="{CE428A9C-F4C0-42CC-B810-0608B83FEFD9}" dt="2023-04-28T07:32:46.438" v="2430" actId="478"/>
          <ac:spMkLst>
            <pc:docMk/>
            <pc:sldMk cId="532695167" sldId="265"/>
            <ac:spMk id="20" creationId="{BF277A7B-E5CC-8D42-B702-381586A72771}"/>
          </ac:spMkLst>
        </pc:spChg>
        <pc:picChg chg="add del mod">
          <ac:chgData name="Nikita Jamwal" userId="ee545eb71605c3b9" providerId="LiveId" clId="{CE428A9C-F4C0-42CC-B810-0608B83FEFD9}" dt="2023-04-28T10:04:05.010" v="2543" actId="478"/>
          <ac:picMkLst>
            <pc:docMk/>
            <pc:sldMk cId="532695167" sldId="265"/>
            <ac:picMk id="3" creationId="{FF716C26-800D-2BE8-BAA9-4DF479F48221}"/>
          </ac:picMkLst>
        </pc:picChg>
        <pc:picChg chg="add mod">
          <ac:chgData name="Nikita Jamwal" userId="ee545eb71605c3b9" providerId="LiveId" clId="{CE428A9C-F4C0-42CC-B810-0608B83FEFD9}" dt="2023-04-28T10:11:34.168" v="2639" actId="1076"/>
          <ac:picMkLst>
            <pc:docMk/>
            <pc:sldMk cId="532695167" sldId="265"/>
            <ac:picMk id="5" creationId="{DCDEB552-7D00-588F-AB42-1E3C1B6DA750}"/>
          </ac:picMkLst>
        </pc:picChg>
        <pc:picChg chg="add mod">
          <ac:chgData name="Nikita Jamwal" userId="ee545eb71605c3b9" providerId="LiveId" clId="{CE428A9C-F4C0-42CC-B810-0608B83FEFD9}" dt="2023-04-28T10:11:36.269" v="2640" actId="1076"/>
          <ac:picMkLst>
            <pc:docMk/>
            <pc:sldMk cId="532695167" sldId="265"/>
            <ac:picMk id="9" creationId="{B0762FDF-5AF0-6855-1B8C-6FBAA1E44353}"/>
          </ac:picMkLst>
        </pc:picChg>
      </pc:sldChg>
      <pc:sldChg chg="modSp mod">
        <pc:chgData name="Nikita Jamwal" userId="ee545eb71605c3b9" providerId="LiveId" clId="{CE428A9C-F4C0-42CC-B810-0608B83FEFD9}" dt="2023-04-28T07:29:11.608" v="2140" actId="1076"/>
        <pc:sldMkLst>
          <pc:docMk/>
          <pc:sldMk cId="2023734151" sldId="272"/>
        </pc:sldMkLst>
        <pc:spChg chg="mod">
          <ac:chgData name="Nikita Jamwal" userId="ee545eb71605c3b9" providerId="LiveId" clId="{CE428A9C-F4C0-42CC-B810-0608B83FEFD9}" dt="2023-04-28T07:25:05.013" v="2045" actId="1076"/>
          <ac:spMkLst>
            <pc:docMk/>
            <pc:sldMk cId="2023734151" sldId="272"/>
            <ac:spMk id="6" creationId="{3902C64F-B802-E343-B318-70D330A9A3FE}"/>
          </ac:spMkLst>
        </pc:spChg>
        <pc:spChg chg="mod">
          <ac:chgData name="Nikita Jamwal" userId="ee545eb71605c3b9" providerId="LiveId" clId="{CE428A9C-F4C0-42CC-B810-0608B83FEFD9}" dt="2023-04-28T07:29:11.608" v="2140" actId="1076"/>
          <ac:spMkLst>
            <pc:docMk/>
            <pc:sldMk cId="2023734151" sldId="272"/>
            <ac:spMk id="7" creationId="{A84B8933-F44C-374A-B677-D79AD8184284}"/>
          </ac:spMkLst>
        </pc:spChg>
      </pc:sldChg>
      <pc:sldChg chg="modSp del mod">
        <pc:chgData name="Nikita Jamwal" userId="ee545eb71605c3b9" providerId="LiveId" clId="{CE428A9C-F4C0-42CC-B810-0608B83FEFD9}" dt="2023-04-27T14:44:14.889" v="858" actId="47"/>
        <pc:sldMkLst>
          <pc:docMk/>
          <pc:sldMk cId="2073284924" sldId="273"/>
        </pc:sldMkLst>
        <pc:spChg chg="mod">
          <ac:chgData name="Nikita Jamwal" userId="ee545eb71605c3b9" providerId="LiveId" clId="{CE428A9C-F4C0-42CC-B810-0608B83FEFD9}" dt="2023-04-27T13:08:29.456" v="426" actId="1076"/>
          <ac:spMkLst>
            <pc:docMk/>
            <pc:sldMk cId="2073284924" sldId="273"/>
            <ac:spMk id="6" creationId="{3902C64F-B802-E343-B318-70D330A9A3FE}"/>
          </ac:spMkLst>
        </pc:spChg>
        <pc:spChg chg="mod">
          <ac:chgData name="Nikita Jamwal" userId="ee545eb71605c3b9" providerId="LiveId" clId="{CE428A9C-F4C0-42CC-B810-0608B83FEFD9}" dt="2023-04-27T13:57:14.945" v="457" actId="20577"/>
          <ac:spMkLst>
            <pc:docMk/>
            <pc:sldMk cId="2073284924" sldId="273"/>
            <ac:spMk id="7" creationId="{A84B8933-F44C-374A-B677-D79AD8184284}"/>
          </ac:spMkLst>
        </pc:spChg>
      </pc:sldChg>
      <pc:sldChg chg="addSp delSp modSp new del mod setBg">
        <pc:chgData name="Nikita Jamwal" userId="ee545eb71605c3b9" providerId="LiveId" clId="{CE428A9C-F4C0-42CC-B810-0608B83FEFD9}" dt="2023-04-27T14:40:25.683" v="819" actId="47"/>
        <pc:sldMkLst>
          <pc:docMk/>
          <pc:sldMk cId="96862263" sldId="274"/>
        </pc:sldMkLst>
        <pc:spChg chg="del">
          <ac:chgData name="Nikita Jamwal" userId="ee545eb71605c3b9" providerId="LiveId" clId="{CE428A9C-F4C0-42CC-B810-0608B83FEFD9}" dt="2023-04-27T14:10:03.007" v="465" actId="478"/>
          <ac:spMkLst>
            <pc:docMk/>
            <pc:sldMk cId="96862263" sldId="274"/>
            <ac:spMk id="2" creationId="{747AA9D6-D53C-C0D1-C746-F591D1CBE505}"/>
          </ac:spMkLst>
        </pc:spChg>
        <pc:spChg chg="del">
          <ac:chgData name="Nikita Jamwal" userId="ee545eb71605c3b9" providerId="LiveId" clId="{CE428A9C-F4C0-42CC-B810-0608B83FEFD9}" dt="2023-04-27T14:09:56.864" v="463" actId="22"/>
          <ac:spMkLst>
            <pc:docMk/>
            <pc:sldMk cId="96862263" sldId="274"/>
            <ac:spMk id="3" creationId="{A44F6D24-AF8E-90DF-4F94-0635108DEC45}"/>
          </ac:spMkLst>
        </pc:spChg>
        <pc:spChg chg="add del mod">
          <ac:chgData name="Nikita Jamwal" userId="ee545eb71605c3b9" providerId="LiveId" clId="{CE428A9C-F4C0-42CC-B810-0608B83FEFD9}" dt="2023-04-27T14:10:25.365" v="469"/>
          <ac:spMkLst>
            <pc:docMk/>
            <pc:sldMk cId="96862263" sldId="274"/>
            <ac:spMk id="6" creationId="{A402C342-A87A-A1F6-1153-AE6EDF196948}"/>
          </ac:spMkLst>
        </pc:spChg>
        <pc:spChg chg="add mod">
          <ac:chgData name="Nikita Jamwal" userId="ee545eb71605c3b9" providerId="LiveId" clId="{CE428A9C-F4C0-42CC-B810-0608B83FEFD9}" dt="2023-04-27T14:33:43.423" v="800" actId="1076"/>
          <ac:spMkLst>
            <pc:docMk/>
            <pc:sldMk cId="96862263" sldId="274"/>
            <ac:spMk id="7" creationId="{FF7FE774-5F88-57A8-95CC-35D567BBB7B3}"/>
          </ac:spMkLst>
        </pc:spChg>
        <pc:spChg chg="add mod">
          <ac:chgData name="Nikita Jamwal" userId="ee545eb71605c3b9" providerId="LiveId" clId="{CE428A9C-F4C0-42CC-B810-0608B83FEFD9}" dt="2023-04-27T14:33:56.147" v="803" actId="122"/>
          <ac:spMkLst>
            <pc:docMk/>
            <pc:sldMk cId="96862263" sldId="274"/>
            <ac:spMk id="9" creationId="{1C8EF517-B8C9-6ECC-2032-8CC63495B72C}"/>
          </ac:spMkLst>
        </pc:spChg>
        <pc:picChg chg="add mod ord">
          <ac:chgData name="Nikita Jamwal" userId="ee545eb71605c3b9" providerId="LiveId" clId="{CE428A9C-F4C0-42CC-B810-0608B83FEFD9}" dt="2023-04-27T14:39:23.279" v="805"/>
          <ac:picMkLst>
            <pc:docMk/>
            <pc:sldMk cId="96862263" sldId="274"/>
            <ac:picMk id="5" creationId="{EC9819BF-A054-4298-6000-9EBEC245A702}"/>
          </ac:picMkLst>
        </pc:picChg>
      </pc:sldChg>
      <pc:sldChg chg="new del">
        <pc:chgData name="Nikita Jamwal" userId="ee545eb71605c3b9" providerId="LiveId" clId="{CE428A9C-F4C0-42CC-B810-0608B83FEFD9}" dt="2023-04-27T14:08:21.670" v="459" actId="47"/>
        <pc:sldMkLst>
          <pc:docMk/>
          <pc:sldMk cId="3448744793" sldId="274"/>
        </pc:sldMkLst>
      </pc:sldChg>
      <pc:sldChg chg="new del">
        <pc:chgData name="Nikita Jamwal" userId="ee545eb71605c3b9" providerId="LiveId" clId="{CE428A9C-F4C0-42CC-B810-0608B83FEFD9}" dt="2023-04-27T14:08:30.251" v="461" actId="47"/>
        <pc:sldMkLst>
          <pc:docMk/>
          <pc:sldMk cId="4193282016" sldId="274"/>
        </pc:sldMkLst>
      </pc:sldChg>
      <pc:sldChg chg="addSp delSp modSp new del mod">
        <pc:chgData name="Nikita Jamwal" userId="ee545eb71605c3b9" providerId="LiveId" clId="{CE428A9C-F4C0-42CC-B810-0608B83FEFD9}" dt="2023-04-27T14:41:21.499" v="834" actId="47"/>
        <pc:sldMkLst>
          <pc:docMk/>
          <pc:sldMk cId="1678348379" sldId="275"/>
        </pc:sldMkLst>
        <pc:spChg chg="del">
          <ac:chgData name="Nikita Jamwal" userId="ee545eb71605c3b9" providerId="LiveId" clId="{CE428A9C-F4C0-42CC-B810-0608B83FEFD9}" dt="2023-04-27T14:13:05.139" v="493" actId="478"/>
          <ac:spMkLst>
            <pc:docMk/>
            <pc:sldMk cId="1678348379" sldId="275"/>
            <ac:spMk id="2" creationId="{BB2CD54D-CD31-80F9-8D24-8F9BA44E4110}"/>
          </ac:spMkLst>
        </pc:spChg>
        <pc:spChg chg="del">
          <ac:chgData name="Nikita Jamwal" userId="ee545eb71605c3b9" providerId="LiveId" clId="{CE428A9C-F4C0-42CC-B810-0608B83FEFD9}" dt="2023-04-27T14:12:55.642" v="490" actId="22"/>
          <ac:spMkLst>
            <pc:docMk/>
            <pc:sldMk cId="1678348379" sldId="275"/>
            <ac:spMk id="3" creationId="{6F2F8DBD-0AA8-FFFB-A64E-1D2510C20883}"/>
          </ac:spMkLst>
        </pc:spChg>
        <pc:spChg chg="add mod">
          <ac:chgData name="Nikita Jamwal" userId="ee545eb71605c3b9" providerId="LiveId" clId="{CE428A9C-F4C0-42CC-B810-0608B83FEFD9}" dt="2023-04-27T14:19:30.873" v="592" actId="404"/>
          <ac:spMkLst>
            <pc:docMk/>
            <pc:sldMk cId="1678348379" sldId="275"/>
            <ac:spMk id="6" creationId="{3837B4C9-BB37-2937-06A8-F4389A0203F8}"/>
          </ac:spMkLst>
        </pc:spChg>
        <pc:picChg chg="add mod ord">
          <ac:chgData name="Nikita Jamwal" userId="ee545eb71605c3b9" providerId="LiveId" clId="{CE428A9C-F4C0-42CC-B810-0608B83FEFD9}" dt="2023-04-27T14:19:57.668" v="595" actId="1582"/>
          <ac:picMkLst>
            <pc:docMk/>
            <pc:sldMk cId="1678348379" sldId="275"/>
            <ac:picMk id="5" creationId="{291CA68D-59C4-69D7-393A-093AED5DB3FB}"/>
          </ac:picMkLst>
        </pc:picChg>
      </pc:sldChg>
      <pc:sldChg chg="addSp delSp modSp new del mod">
        <pc:chgData name="Nikita Jamwal" userId="ee545eb71605c3b9" providerId="LiveId" clId="{CE428A9C-F4C0-42CC-B810-0608B83FEFD9}" dt="2023-04-27T14:42:07.439" v="844" actId="47"/>
        <pc:sldMkLst>
          <pc:docMk/>
          <pc:sldMk cId="2302879601" sldId="276"/>
        </pc:sldMkLst>
        <pc:spChg chg="del">
          <ac:chgData name="Nikita Jamwal" userId="ee545eb71605c3b9" providerId="LiveId" clId="{CE428A9C-F4C0-42CC-B810-0608B83FEFD9}" dt="2023-04-27T14:20:31.138" v="600" actId="478"/>
          <ac:spMkLst>
            <pc:docMk/>
            <pc:sldMk cId="2302879601" sldId="276"/>
            <ac:spMk id="2" creationId="{43A5F9DD-32C3-B16C-5568-155058716FD2}"/>
          </ac:spMkLst>
        </pc:spChg>
        <pc:spChg chg="del">
          <ac:chgData name="Nikita Jamwal" userId="ee545eb71605c3b9" providerId="LiveId" clId="{CE428A9C-F4C0-42CC-B810-0608B83FEFD9}" dt="2023-04-27T14:20:24.045" v="597" actId="22"/>
          <ac:spMkLst>
            <pc:docMk/>
            <pc:sldMk cId="2302879601" sldId="276"/>
            <ac:spMk id="3" creationId="{931C6B29-5301-9D92-0A75-63731FD9AAA1}"/>
          </ac:spMkLst>
        </pc:spChg>
        <pc:spChg chg="add mod">
          <ac:chgData name="Nikita Jamwal" userId="ee545eb71605c3b9" providerId="LiveId" clId="{CE428A9C-F4C0-42CC-B810-0608B83FEFD9}" dt="2023-04-27T14:24:10.569" v="734" actId="5793"/>
          <ac:spMkLst>
            <pc:docMk/>
            <pc:sldMk cId="2302879601" sldId="276"/>
            <ac:spMk id="6" creationId="{A88E8969-9819-88D0-0E96-4629015A1B86}"/>
          </ac:spMkLst>
        </pc:spChg>
        <pc:picChg chg="add mod ord">
          <ac:chgData name="Nikita Jamwal" userId="ee545eb71605c3b9" providerId="LiveId" clId="{CE428A9C-F4C0-42CC-B810-0608B83FEFD9}" dt="2023-04-27T14:23:51.753" v="728" actId="1582"/>
          <ac:picMkLst>
            <pc:docMk/>
            <pc:sldMk cId="2302879601" sldId="276"/>
            <ac:picMk id="5" creationId="{5C21484B-42A5-434D-2928-6C2A6643154B}"/>
          </ac:picMkLst>
        </pc:picChg>
      </pc:sldChg>
      <pc:sldChg chg="addSp delSp modSp new del mod">
        <pc:chgData name="Nikita Jamwal" userId="ee545eb71605c3b9" providerId="LiveId" clId="{CE428A9C-F4C0-42CC-B810-0608B83FEFD9}" dt="2023-04-27T14:42:58.333" v="856" actId="47"/>
        <pc:sldMkLst>
          <pc:docMk/>
          <pc:sldMk cId="1727026613" sldId="277"/>
        </pc:sldMkLst>
        <pc:spChg chg="del">
          <ac:chgData name="Nikita Jamwal" userId="ee545eb71605c3b9" providerId="LiveId" clId="{CE428A9C-F4C0-42CC-B810-0608B83FEFD9}" dt="2023-04-27T14:24:58.821" v="742" actId="478"/>
          <ac:spMkLst>
            <pc:docMk/>
            <pc:sldMk cId="1727026613" sldId="277"/>
            <ac:spMk id="2" creationId="{AA6A18F4-FDF8-1948-0D9E-78364F69C6E5}"/>
          </ac:spMkLst>
        </pc:spChg>
        <pc:spChg chg="del">
          <ac:chgData name="Nikita Jamwal" userId="ee545eb71605c3b9" providerId="LiveId" clId="{CE428A9C-F4C0-42CC-B810-0608B83FEFD9}" dt="2023-04-27T14:24:55.896" v="741" actId="478"/>
          <ac:spMkLst>
            <pc:docMk/>
            <pc:sldMk cId="1727026613" sldId="277"/>
            <ac:spMk id="3" creationId="{DD8FEC91-0647-0922-CDE0-EA92E22E4CDB}"/>
          </ac:spMkLst>
        </pc:spChg>
        <pc:spChg chg="add del mod">
          <ac:chgData name="Nikita Jamwal" userId="ee545eb71605c3b9" providerId="LiveId" clId="{CE428A9C-F4C0-42CC-B810-0608B83FEFD9}" dt="2023-04-27T14:25:14.649" v="749"/>
          <ac:spMkLst>
            <pc:docMk/>
            <pc:sldMk cId="1727026613" sldId="277"/>
            <ac:spMk id="6" creationId="{D6A17CCD-9257-81CF-4A97-98D2E2BC4913}"/>
          </ac:spMkLst>
        </pc:spChg>
        <pc:spChg chg="add mod">
          <ac:chgData name="Nikita Jamwal" userId="ee545eb71605c3b9" providerId="LiveId" clId="{CE428A9C-F4C0-42CC-B810-0608B83FEFD9}" dt="2023-04-27T14:25:58.983" v="779" actId="20577"/>
          <ac:spMkLst>
            <pc:docMk/>
            <pc:sldMk cId="1727026613" sldId="277"/>
            <ac:spMk id="7" creationId="{562B92EB-F703-4DAE-5B5C-6D8C7F622390}"/>
          </ac:spMkLst>
        </pc:spChg>
        <pc:picChg chg="add mod">
          <ac:chgData name="Nikita Jamwal" userId="ee545eb71605c3b9" providerId="LiveId" clId="{CE428A9C-F4C0-42CC-B810-0608B83FEFD9}" dt="2023-04-27T14:26:13.792" v="781" actId="1582"/>
          <ac:picMkLst>
            <pc:docMk/>
            <pc:sldMk cId="1727026613" sldId="277"/>
            <ac:picMk id="5" creationId="{EDC11388-9E68-08AC-8937-2F1FDC327FC0}"/>
          </ac:picMkLst>
        </pc:picChg>
      </pc:sldChg>
      <pc:sldChg chg="addSp delSp modSp add mod">
        <pc:chgData name="Nikita Jamwal" userId="ee545eb71605c3b9" providerId="LiveId" clId="{CE428A9C-F4C0-42CC-B810-0608B83FEFD9}" dt="2023-04-28T10:12:06.835" v="2641" actId="14100"/>
        <pc:sldMkLst>
          <pc:docMk/>
          <pc:sldMk cId="3095861947" sldId="278"/>
        </pc:sldMkLst>
        <pc:spChg chg="add mod">
          <ac:chgData name="Nikita Jamwal" userId="ee545eb71605c3b9" providerId="LiveId" clId="{CE428A9C-F4C0-42CC-B810-0608B83FEFD9}" dt="2023-04-27T14:44:47.570" v="859" actId="20577"/>
          <ac:spMkLst>
            <pc:docMk/>
            <pc:sldMk cId="3095861947" sldId="278"/>
            <ac:spMk id="4" creationId="{CA641D2E-C368-75AC-E1A4-3637EAEF1812}"/>
          </ac:spMkLst>
        </pc:spChg>
        <pc:spChg chg="del mod">
          <ac:chgData name="Nikita Jamwal" userId="ee545eb71605c3b9" providerId="LiveId" clId="{CE428A9C-F4C0-42CC-B810-0608B83FEFD9}" dt="2023-04-27T14:39:46.984" v="808" actId="478"/>
          <ac:spMkLst>
            <pc:docMk/>
            <pc:sldMk cId="3095861947" sldId="278"/>
            <ac:spMk id="7" creationId="{A84B8933-F44C-374A-B677-D79AD8184284}"/>
          </ac:spMkLst>
        </pc:spChg>
        <pc:picChg chg="add mod">
          <ac:chgData name="Nikita Jamwal" userId="ee545eb71605c3b9" providerId="LiveId" clId="{CE428A9C-F4C0-42CC-B810-0608B83FEFD9}" dt="2023-04-28T10:12:06.835" v="2641" actId="14100"/>
          <ac:picMkLst>
            <pc:docMk/>
            <pc:sldMk cId="3095861947" sldId="278"/>
            <ac:picMk id="2" creationId="{C89C99E4-01E9-5E23-05A7-A9A093C60AD7}"/>
          </ac:picMkLst>
        </pc:picChg>
      </pc:sldChg>
      <pc:sldChg chg="addSp delSp modSp add mod">
        <pc:chgData name="Nikita Jamwal" userId="ee545eb71605c3b9" providerId="LiveId" clId="{CE428A9C-F4C0-42CC-B810-0608B83FEFD9}" dt="2023-04-27T14:41:16.277" v="833" actId="14100"/>
        <pc:sldMkLst>
          <pc:docMk/>
          <pc:sldMk cId="1275182389" sldId="279"/>
        </pc:sldMkLst>
        <pc:spChg chg="del">
          <ac:chgData name="Nikita Jamwal" userId="ee545eb71605c3b9" providerId="LiveId" clId="{CE428A9C-F4C0-42CC-B810-0608B83FEFD9}" dt="2023-04-27T14:41:03.013" v="830" actId="478"/>
          <ac:spMkLst>
            <pc:docMk/>
            <pc:sldMk cId="1275182389" sldId="279"/>
            <ac:spMk id="4" creationId="{CA641D2E-C368-75AC-E1A4-3637EAEF1812}"/>
          </ac:spMkLst>
        </pc:spChg>
        <pc:spChg chg="add mod">
          <ac:chgData name="Nikita Jamwal" userId="ee545eb71605c3b9" providerId="LiveId" clId="{CE428A9C-F4C0-42CC-B810-0608B83FEFD9}" dt="2023-04-27T14:41:07.397" v="832" actId="1076"/>
          <ac:spMkLst>
            <pc:docMk/>
            <pc:sldMk cId="1275182389" sldId="279"/>
            <ac:spMk id="5" creationId="{692F75CA-A222-6DB1-3033-7C0DC2596FB6}"/>
          </ac:spMkLst>
        </pc:spChg>
        <pc:picChg chg="del">
          <ac:chgData name="Nikita Jamwal" userId="ee545eb71605c3b9" providerId="LiveId" clId="{CE428A9C-F4C0-42CC-B810-0608B83FEFD9}" dt="2023-04-27T14:40:46.008" v="824" actId="478"/>
          <ac:picMkLst>
            <pc:docMk/>
            <pc:sldMk cId="1275182389" sldId="279"/>
            <ac:picMk id="2" creationId="{C89C99E4-01E9-5E23-05A7-A9A093C60AD7}"/>
          </ac:picMkLst>
        </pc:picChg>
        <pc:picChg chg="add mod">
          <ac:chgData name="Nikita Jamwal" userId="ee545eb71605c3b9" providerId="LiveId" clId="{CE428A9C-F4C0-42CC-B810-0608B83FEFD9}" dt="2023-04-27T14:41:16.277" v="833" actId="14100"/>
          <ac:picMkLst>
            <pc:docMk/>
            <pc:sldMk cId="1275182389" sldId="279"/>
            <ac:picMk id="3" creationId="{FEE3F049-0E81-F33B-1B01-D56834A87D61}"/>
          </ac:picMkLst>
        </pc:picChg>
      </pc:sldChg>
      <pc:sldChg chg="addSp delSp modSp add mod">
        <pc:chgData name="Nikita Jamwal" userId="ee545eb71605c3b9" providerId="LiveId" clId="{CE428A9C-F4C0-42CC-B810-0608B83FEFD9}" dt="2023-04-27T14:41:59.982" v="843" actId="1076"/>
        <pc:sldMkLst>
          <pc:docMk/>
          <pc:sldMk cId="3606058580" sldId="280"/>
        </pc:sldMkLst>
        <pc:spChg chg="add mod">
          <ac:chgData name="Nikita Jamwal" userId="ee545eb71605c3b9" providerId="LiveId" clId="{CE428A9C-F4C0-42CC-B810-0608B83FEFD9}" dt="2023-04-27T14:41:59.982" v="843" actId="1076"/>
          <ac:spMkLst>
            <pc:docMk/>
            <pc:sldMk cId="3606058580" sldId="280"/>
            <ac:spMk id="4" creationId="{11AF895E-CB30-76C4-6648-68FE191504F3}"/>
          </ac:spMkLst>
        </pc:spChg>
        <pc:spChg chg="del">
          <ac:chgData name="Nikita Jamwal" userId="ee545eb71605c3b9" providerId="LiveId" clId="{CE428A9C-F4C0-42CC-B810-0608B83FEFD9}" dt="2023-04-27T14:41:49.327" v="841" actId="478"/>
          <ac:spMkLst>
            <pc:docMk/>
            <pc:sldMk cId="3606058580" sldId="280"/>
            <ac:spMk id="5" creationId="{692F75CA-A222-6DB1-3033-7C0DC2596FB6}"/>
          </ac:spMkLst>
        </pc:spChg>
        <pc:picChg chg="add mod">
          <ac:chgData name="Nikita Jamwal" userId="ee545eb71605c3b9" providerId="LiveId" clId="{CE428A9C-F4C0-42CC-B810-0608B83FEFD9}" dt="2023-04-27T14:41:43.185" v="840" actId="1076"/>
          <ac:picMkLst>
            <pc:docMk/>
            <pc:sldMk cId="3606058580" sldId="280"/>
            <ac:picMk id="2" creationId="{A8EDC872-CE4B-9D3F-28E0-7348ED110D3E}"/>
          </ac:picMkLst>
        </pc:picChg>
        <pc:picChg chg="del">
          <ac:chgData name="Nikita Jamwal" userId="ee545eb71605c3b9" providerId="LiveId" clId="{CE428A9C-F4C0-42CC-B810-0608B83FEFD9}" dt="2023-04-27T14:41:38.273" v="836" actId="478"/>
          <ac:picMkLst>
            <pc:docMk/>
            <pc:sldMk cId="3606058580" sldId="280"/>
            <ac:picMk id="3" creationId="{FEE3F049-0E81-F33B-1B01-D56834A87D61}"/>
          </ac:picMkLst>
        </pc:picChg>
      </pc:sldChg>
      <pc:sldChg chg="addSp delSp modSp add mod">
        <pc:chgData name="Nikita Jamwal" userId="ee545eb71605c3b9" providerId="LiveId" clId="{CE428A9C-F4C0-42CC-B810-0608B83FEFD9}" dt="2023-04-28T10:14:30.290" v="2682" actId="20577"/>
        <pc:sldMkLst>
          <pc:docMk/>
          <pc:sldMk cId="3233658181" sldId="281"/>
        </pc:sldMkLst>
        <pc:spChg chg="del">
          <ac:chgData name="Nikita Jamwal" userId="ee545eb71605c3b9" providerId="LiveId" clId="{CE428A9C-F4C0-42CC-B810-0608B83FEFD9}" dt="2023-04-27T14:42:52.011" v="853" actId="478"/>
          <ac:spMkLst>
            <pc:docMk/>
            <pc:sldMk cId="3233658181" sldId="281"/>
            <ac:spMk id="4" creationId="{11AF895E-CB30-76C4-6648-68FE191504F3}"/>
          </ac:spMkLst>
        </pc:spChg>
        <pc:spChg chg="add mod">
          <ac:chgData name="Nikita Jamwal" userId="ee545eb71605c3b9" providerId="LiveId" clId="{CE428A9C-F4C0-42CC-B810-0608B83FEFD9}" dt="2023-04-28T10:14:30.290" v="2682" actId="20577"/>
          <ac:spMkLst>
            <pc:docMk/>
            <pc:sldMk cId="3233658181" sldId="281"/>
            <ac:spMk id="5" creationId="{44073F35-EDE5-EBEA-50B7-EBD46128A2F8}"/>
          </ac:spMkLst>
        </pc:spChg>
        <pc:picChg chg="del">
          <ac:chgData name="Nikita Jamwal" userId="ee545eb71605c3b9" providerId="LiveId" clId="{CE428A9C-F4C0-42CC-B810-0608B83FEFD9}" dt="2023-04-27T14:42:19.609" v="846" actId="478"/>
          <ac:picMkLst>
            <pc:docMk/>
            <pc:sldMk cId="3233658181" sldId="281"/>
            <ac:picMk id="2" creationId="{A8EDC872-CE4B-9D3F-28E0-7348ED110D3E}"/>
          </ac:picMkLst>
        </pc:picChg>
        <pc:picChg chg="add mod">
          <ac:chgData name="Nikita Jamwal" userId="ee545eb71605c3b9" providerId="LiveId" clId="{CE428A9C-F4C0-42CC-B810-0608B83FEFD9}" dt="2023-04-27T14:43:03.626" v="857" actId="1076"/>
          <ac:picMkLst>
            <pc:docMk/>
            <pc:sldMk cId="3233658181" sldId="281"/>
            <ac:picMk id="3" creationId="{F85B6ADB-8FAA-6BA6-7106-18293B8009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100742" y="1853211"/>
            <a:ext cx="913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179119" y="3213275"/>
            <a:ext cx="5892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Business Problem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Modeling Approach Used &amp; Why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Insights from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970505" y="194482"/>
            <a:ext cx="948179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00297" y="1143044"/>
            <a:ext cx="10668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Business Problem</a:t>
            </a:r>
            <a:endParaRPr lang="en-IN" sz="2000" dirty="0"/>
          </a:p>
          <a:p>
            <a:pPr marL="25400"/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objective of this project is to build a model, using data that provides the optimum insurance cost for an individual by using the health and habit-related parameters for the estimated cost of insurance.</a:t>
            </a:r>
          </a:p>
          <a:p>
            <a:pPr marL="3683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683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Need/study of the project</a:t>
            </a:r>
          </a:p>
          <a:p>
            <a:pPr marL="25400"/>
            <a:r>
              <a:rPr lang="en-IN" sz="2000" dirty="0">
                <a:solidFill>
                  <a:srgbClr val="000000"/>
                </a:solidFill>
                <a:latin typeface="Helvetica Neue"/>
              </a:rPr>
              <a:t>        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Analyze relevant data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  Define the target variable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  Select appropriate modelling techniques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  Feature engineering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  Model evaluation and Interpretation</a:t>
            </a:r>
          </a:p>
          <a:p>
            <a:pPr marL="3683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Helvetica Neue"/>
            </a:endParaRPr>
          </a:p>
          <a:p>
            <a:pPr marL="3683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Understanding business/social responsibility</a:t>
            </a:r>
          </a:p>
          <a:p>
            <a:pPr marL="25400"/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      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Improved risk assessment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More personalized insurance plans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Improved health outcomes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Competitive advantage</a:t>
            </a:r>
          </a:p>
          <a:p>
            <a:pPr marL="25400"/>
            <a:r>
              <a:rPr lang="en-IN" dirty="0">
                <a:solidFill>
                  <a:srgbClr val="000000"/>
                </a:solidFill>
                <a:latin typeface="Helvetica Neue"/>
              </a:rPr>
              <a:t>        Social impact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250185" y="38499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57468" y="1282036"/>
            <a:ext cx="1069633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1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he modelling approach used here is Regression.</a:t>
            </a:r>
          </a:p>
          <a:p>
            <a:pPr marL="25400"/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3111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 regression model is a statistical model that estimates the relationship between one dependent variable and one or more independent variables using a line.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25400"/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3111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Y(target variable) = Insurance cost</a:t>
            </a:r>
          </a:p>
          <a:p>
            <a:pPr marL="25400"/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3111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Models tried Linear, Lasso, Ridge, and Elastic Net regression models.</a:t>
            </a:r>
          </a:p>
          <a:p>
            <a:endParaRPr lang="en-IN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EB552-7D00-588F-AB42-1E3C1B6D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29" y="4274073"/>
            <a:ext cx="5520095" cy="15617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62FDF-5AF0-6855-1B8C-6FBAA1E4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8" y="3944919"/>
            <a:ext cx="4134062" cy="2406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63622" y="212302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89C99E4-01E9-5E23-05A7-A9A093C6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18" y="1190560"/>
            <a:ext cx="5982032" cy="47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41D2E-C368-75AC-E1A4-3637EAEF1812}"/>
              </a:ext>
            </a:extLst>
          </p:cNvPr>
          <p:cNvSpPr txBox="1"/>
          <p:nvPr/>
        </p:nvSpPr>
        <p:spPr>
          <a:xfrm>
            <a:off x="191589" y="1980923"/>
            <a:ext cx="44849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seen that the longer duration of insurance with the company for an individual goes up to 8 years. Most people have been with the company for less than a year, but those who have been there for four years make up the majority.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are the biggest contributors to the insurance cost, followed by those in the business occupation.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958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63622" y="212302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EE3F049-0E81-F33B-1B01-D56834A8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77" y="956686"/>
            <a:ext cx="5844736" cy="49446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F75CA-A222-6DB1-3033-7C0DC2596FB6}"/>
              </a:ext>
            </a:extLst>
          </p:cNvPr>
          <p:cNvSpPr txBox="1"/>
          <p:nvPr/>
        </p:nvSpPr>
        <p:spPr>
          <a:xfrm>
            <a:off x="96160" y="1028343"/>
            <a:ext cx="4719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average, the glucose levels for the majority of males and females fall within a healthy range. However, there are individuals with lower-than-average glucose levels.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79.93% of the population has cholesterol levels within a healthy range. However, a significant proportion of individuals have borderline or high cholesterol levels.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maximum fat percentage is consistent for both males and females, with a value of 39.76%. However, it is important to consider age when evaluating fat percentage, as this is an age-specific parameter.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63622" y="212302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8EDC872-CE4B-9D3F-28E0-7348ED11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01" y="1028343"/>
            <a:ext cx="6026578" cy="43281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AF895E-CB30-76C4-6648-68FE191504F3}"/>
              </a:ext>
            </a:extLst>
          </p:cNvPr>
          <p:cNvSpPr txBox="1"/>
          <p:nvPr/>
        </p:nvSpPr>
        <p:spPr>
          <a:xfrm>
            <a:off x="226424" y="1262743"/>
            <a:ext cx="411915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30.22% of the information is not available.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Smaller percentage of the population are daily alcohol consumers.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Additionally, the data reveals that 58.55% of the population engages in moderate exercise.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significant majority of 91.83% of the population does not participate in any form of adventure sports.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05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63622" y="212302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B6ADB-8FAA-6BA6-7106-18293B80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717" y="1105989"/>
            <a:ext cx="6228155" cy="4241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73F35-EDE5-EBEA-50B7-EBD46128A2F8}"/>
              </a:ext>
            </a:extLst>
          </p:cNvPr>
          <p:cNvSpPr txBox="1"/>
          <p:nvPr/>
        </p:nvSpPr>
        <p:spPr>
          <a:xfrm>
            <a:off x="278675" y="1463039"/>
            <a:ext cx="3884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Almost 70% (69.67%) of the individuals associated with the company do not have insurance policies with any other company.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hospitals in Bangalore, Jaipur, Bhubaneswar, and other cities are in significant numbers, while Pune has fewer hospitals but higher costs associated with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65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642216" y="87488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49774" y="1311316"/>
            <a:ext cx="106963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Encourage long-term insurance.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tailored products for students.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Business Professionals.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 the one-year-drop-off.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Consult a healthcare professional for glucose, cholesterol &amp; fat percentage levels.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Gather more data for ‘unknowns’.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Promote healthy lifestyle habits &amp; adventure sports.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research on those individuals who are covered by other companies.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Hospitals in Bangalore, Jaipur, and Bhubaneswar have a significant presence, the company can negotiate with these hospitals to provide better rates to its employees.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company can consider providing healthcare services such as health check-ups, vaccinations, and wellness programs to its employees to promote a healthier workforce and reduce healthcare costs in the long run.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571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Nikita Jamwal</cp:lastModifiedBy>
  <cp:revision>69</cp:revision>
  <dcterms:created xsi:type="dcterms:W3CDTF">2019-12-31T09:37:22Z</dcterms:created>
  <dcterms:modified xsi:type="dcterms:W3CDTF">2023-04-28T12:04:43Z</dcterms:modified>
</cp:coreProperties>
</file>