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"/>
            <a:ext cx="18284190" cy="10287000"/>
          </a:xfrm>
          <a:custGeom>
            <a:avLst/>
            <a:gdLst/>
            <a:ahLst/>
            <a:cxnLst/>
            <a:rect l="l" t="t" r="r" b="b"/>
            <a:pathLst>
              <a:path w="18284190" h="10287000">
                <a:moveTo>
                  <a:pt x="18283822" y="0"/>
                </a:moveTo>
                <a:lnTo>
                  <a:pt x="18107787" y="0"/>
                </a:lnTo>
                <a:lnTo>
                  <a:pt x="18107787" y="176530"/>
                </a:lnTo>
                <a:lnTo>
                  <a:pt x="18107787" y="10106660"/>
                </a:lnTo>
                <a:lnTo>
                  <a:pt x="176453" y="10106660"/>
                </a:lnTo>
                <a:lnTo>
                  <a:pt x="176453" y="176530"/>
                </a:lnTo>
                <a:lnTo>
                  <a:pt x="18107787" y="176530"/>
                </a:lnTo>
                <a:lnTo>
                  <a:pt x="18107787" y="0"/>
                </a:lnTo>
                <a:lnTo>
                  <a:pt x="0" y="0"/>
                </a:lnTo>
                <a:lnTo>
                  <a:pt x="0" y="176530"/>
                </a:lnTo>
                <a:lnTo>
                  <a:pt x="0" y="10106660"/>
                </a:lnTo>
                <a:lnTo>
                  <a:pt x="0" y="10287000"/>
                </a:lnTo>
                <a:lnTo>
                  <a:pt x="18283822" y="10287000"/>
                </a:lnTo>
                <a:lnTo>
                  <a:pt x="18283822" y="10106787"/>
                </a:lnTo>
                <a:lnTo>
                  <a:pt x="18283822" y="10106660"/>
                </a:lnTo>
                <a:lnTo>
                  <a:pt x="18283822" y="176530"/>
                </a:lnTo>
                <a:lnTo>
                  <a:pt x="1828382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039" y="1125843"/>
            <a:ext cx="14963921" cy="312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889" y="4840592"/>
            <a:ext cx="15332221" cy="374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664150" y="9206140"/>
            <a:ext cx="60833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FF66C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44000" y="1807790"/>
            <a:ext cx="8410575" cy="6762750"/>
            <a:chOff x="9144000" y="1807790"/>
            <a:chExt cx="8410575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807790"/>
              <a:ext cx="8410574" cy="67627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3230" y="2012680"/>
              <a:ext cx="7334250" cy="4114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7731584"/>
            <a:ext cx="3695065" cy="11969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 spc="210" b="1">
                <a:solidFill>
                  <a:srgbClr val="181818"/>
                </a:solidFill>
                <a:latin typeface="Arial"/>
                <a:cs typeface="Arial"/>
              </a:rPr>
              <a:t>20102049</a:t>
            </a:r>
            <a:r>
              <a:rPr dirty="0" sz="2200" spc="11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-15" b="1">
                <a:solidFill>
                  <a:srgbClr val="181818"/>
                </a:solidFill>
                <a:latin typeface="Arial"/>
                <a:cs typeface="Arial"/>
              </a:rPr>
              <a:t>ARUN</a:t>
            </a:r>
            <a:r>
              <a:rPr dirty="0" sz="2200" spc="11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181818"/>
                </a:solidFill>
                <a:latin typeface="Arial"/>
                <a:cs typeface="Arial"/>
              </a:rPr>
              <a:t>MATHAI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105" b="1">
                <a:solidFill>
                  <a:srgbClr val="181818"/>
                </a:solidFill>
                <a:latin typeface="Arial"/>
                <a:cs typeface="Arial"/>
              </a:rPr>
              <a:t>20102017</a:t>
            </a:r>
            <a:r>
              <a:rPr dirty="0" sz="2200" spc="10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181818"/>
                </a:solidFill>
                <a:latin typeface="Arial"/>
                <a:cs typeface="Arial"/>
              </a:rPr>
              <a:t>ARYAN</a:t>
            </a:r>
            <a:r>
              <a:rPr dirty="0" sz="2200" spc="10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181818"/>
                </a:solidFill>
                <a:latin typeface="Arial"/>
                <a:cs typeface="Arial"/>
              </a:rPr>
              <a:t>KUMAR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200" b="1">
                <a:solidFill>
                  <a:srgbClr val="181818"/>
                </a:solidFill>
                <a:latin typeface="Arial"/>
                <a:cs typeface="Arial"/>
              </a:rPr>
              <a:t>20102038</a:t>
            </a:r>
            <a:r>
              <a:rPr dirty="0" sz="2200" spc="9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30" b="1">
                <a:solidFill>
                  <a:srgbClr val="181818"/>
                </a:solidFill>
                <a:latin typeface="Arial"/>
                <a:cs typeface="Arial"/>
              </a:rPr>
              <a:t>NIKITA</a:t>
            </a:r>
            <a:r>
              <a:rPr dirty="0" sz="2200" spc="10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200" spc="45" b="1">
                <a:solidFill>
                  <a:srgbClr val="181818"/>
                </a:solidFill>
                <a:latin typeface="Arial"/>
                <a:cs typeface="Arial"/>
              </a:rPr>
              <a:t>KADAM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333811"/>
            <a:ext cx="4916170" cy="4217035"/>
          </a:xfrm>
          <a:prstGeom prst="rect"/>
        </p:spPr>
        <p:txBody>
          <a:bodyPr wrap="square" lIns="0" tIns="318135" rIns="0" bIns="0" rtlCol="0" vert="horz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2505"/>
              </a:spcBef>
            </a:pPr>
            <a:r>
              <a:rPr dirty="0" sz="9500" spc="-260"/>
              <a:t>Apsit </a:t>
            </a:r>
            <a:r>
              <a:rPr dirty="0" sz="9500" spc="-254"/>
              <a:t> </a:t>
            </a:r>
            <a:r>
              <a:rPr dirty="0" sz="9500" spc="-310"/>
              <a:t>Birthday </a:t>
            </a:r>
            <a:r>
              <a:rPr dirty="0" sz="9500" spc="-305"/>
              <a:t> </a:t>
            </a:r>
            <a:r>
              <a:rPr dirty="0" sz="9500" spc="-340"/>
              <a:t>C</a:t>
            </a:r>
            <a:r>
              <a:rPr dirty="0" sz="9500" spc="-285"/>
              <a:t>a</a:t>
            </a:r>
            <a:r>
              <a:rPr dirty="0" sz="9500" spc="-660"/>
              <a:t>l</a:t>
            </a:r>
            <a:r>
              <a:rPr dirty="0" sz="9500" spc="-85"/>
              <a:t>e</a:t>
            </a:r>
            <a:r>
              <a:rPr dirty="0" sz="9500" spc="-509"/>
              <a:t>n</a:t>
            </a:r>
            <a:r>
              <a:rPr dirty="0" sz="9500" spc="-90"/>
              <a:t>d</a:t>
            </a:r>
            <a:r>
              <a:rPr dirty="0" sz="9500" spc="-285"/>
              <a:t>a</a:t>
            </a:r>
            <a:r>
              <a:rPr dirty="0" sz="9500" spc="65"/>
              <a:t>r</a:t>
            </a:r>
            <a:endParaRPr sz="9500"/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300" spc="45" b="0">
                <a:solidFill>
                  <a:srgbClr val="FF66C3"/>
                </a:solidFill>
                <a:latin typeface="Microsoft Sans Serif"/>
                <a:cs typeface="Microsoft Sans Serif"/>
              </a:rPr>
              <a:t>Cloud</a:t>
            </a:r>
            <a:r>
              <a:rPr dirty="0" sz="2300" spc="-40" b="0">
                <a:solidFill>
                  <a:srgbClr val="FF66C3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5" b="0">
                <a:solidFill>
                  <a:srgbClr val="FF66C3"/>
                </a:solidFill>
                <a:latin typeface="Microsoft Sans Serif"/>
                <a:cs typeface="Microsoft Sans Serif"/>
              </a:rPr>
              <a:t>Project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580" y="2052739"/>
            <a:ext cx="22961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59"/>
              <a:t>I</a:t>
            </a:r>
            <a:r>
              <a:rPr dirty="0" sz="7200" spc="-385"/>
              <a:t>n</a:t>
            </a:r>
            <a:r>
              <a:rPr dirty="0" sz="7200" spc="-65"/>
              <a:t>d</a:t>
            </a:r>
            <a:r>
              <a:rPr dirty="0" sz="7200" spc="-60"/>
              <a:t>e</a:t>
            </a:r>
            <a:r>
              <a:rPr dirty="0" sz="7200" spc="30"/>
              <a:t>x</a:t>
            </a:r>
            <a:endParaRPr sz="72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4580" y="4452869"/>
            <a:ext cx="2952115" cy="2243455"/>
          </a:xfrm>
          <a:prstGeom prst="rect">
            <a:avLst/>
          </a:prstGeom>
        </p:spPr>
        <p:txBody>
          <a:bodyPr wrap="square" lIns="0" tIns="291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10000" spc="-340">
                <a:solidFill>
                  <a:srgbClr val="FF66C3"/>
                </a:solidFill>
                <a:latin typeface="Microsoft Sans Serif"/>
                <a:cs typeface="Microsoft Sans Serif"/>
              </a:rPr>
              <a:t>01</a:t>
            </a:r>
            <a:endParaRPr sz="10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300" spc="-85" b="1">
                <a:latin typeface="Arial"/>
                <a:cs typeface="Arial"/>
              </a:rPr>
              <a:t>I</a:t>
            </a:r>
            <a:r>
              <a:rPr dirty="0" sz="2300" spc="-60" b="1">
                <a:latin typeface="Arial"/>
                <a:cs typeface="Arial"/>
              </a:rPr>
              <a:t>n</a:t>
            </a:r>
            <a:r>
              <a:rPr dirty="0" sz="2300" spc="150" b="1">
                <a:latin typeface="Arial"/>
                <a:cs typeface="Arial"/>
              </a:rPr>
              <a:t>t</a:t>
            </a:r>
            <a:r>
              <a:rPr dirty="0" sz="2300" spc="-35" b="1">
                <a:latin typeface="Arial"/>
                <a:cs typeface="Arial"/>
              </a:rPr>
              <a:t>r</a:t>
            </a:r>
            <a:r>
              <a:rPr dirty="0" sz="2300" spc="-65" b="1">
                <a:latin typeface="Arial"/>
                <a:cs typeface="Arial"/>
              </a:rPr>
              <a:t>o</a:t>
            </a:r>
            <a:r>
              <a:rPr dirty="0" sz="2300" spc="40" b="1">
                <a:latin typeface="Arial"/>
                <a:cs typeface="Arial"/>
              </a:rPr>
              <a:t>d</a:t>
            </a:r>
            <a:r>
              <a:rPr dirty="0" sz="2300" spc="-60" b="1">
                <a:latin typeface="Arial"/>
                <a:cs typeface="Arial"/>
              </a:rPr>
              <a:t>u</a:t>
            </a:r>
            <a:r>
              <a:rPr dirty="0" sz="2300" spc="50" b="1">
                <a:latin typeface="Arial"/>
                <a:cs typeface="Arial"/>
              </a:rPr>
              <a:t>c</a:t>
            </a:r>
            <a:r>
              <a:rPr dirty="0" sz="2300" spc="150" b="1">
                <a:latin typeface="Arial"/>
                <a:cs typeface="Arial"/>
              </a:rPr>
              <a:t>t</a:t>
            </a:r>
            <a:r>
              <a:rPr dirty="0" sz="2300" spc="-75" b="1">
                <a:latin typeface="Arial"/>
                <a:cs typeface="Arial"/>
              </a:rPr>
              <a:t>i</a:t>
            </a:r>
            <a:r>
              <a:rPr dirty="0" sz="2300" spc="-65" b="1">
                <a:latin typeface="Arial"/>
                <a:cs typeface="Arial"/>
              </a:rPr>
              <a:t>o</a:t>
            </a:r>
            <a:r>
              <a:rPr dirty="0" sz="2300" spc="-10" b="1">
                <a:latin typeface="Arial"/>
                <a:cs typeface="Arial"/>
              </a:rPr>
              <a:t>n</a:t>
            </a:r>
            <a:r>
              <a:rPr dirty="0" sz="2300" spc="-185" b="1">
                <a:latin typeface="Arial"/>
                <a:cs typeface="Arial"/>
              </a:rPr>
              <a:t> </a:t>
            </a:r>
            <a:r>
              <a:rPr dirty="0" sz="2300" spc="150" b="1">
                <a:latin typeface="Arial"/>
                <a:cs typeface="Arial"/>
              </a:rPr>
              <a:t>t</a:t>
            </a:r>
            <a:r>
              <a:rPr dirty="0" sz="2300" spc="-15" b="1">
                <a:latin typeface="Arial"/>
                <a:cs typeface="Arial"/>
              </a:rPr>
              <a:t>o</a:t>
            </a:r>
            <a:r>
              <a:rPr dirty="0" sz="2300" spc="-185" b="1">
                <a:latin typeface="Arial"/>
                <a:cs typeface="Arial"/>
              </a:rPr>
              <a:t> </a:t>
            </a:r>
            <a:r>
              <a:rPr dirty="0" sz="2300" spc="-20" b="1">
                <a:latin typeface="Arial"/>
                <a:cs typeface="Arial"/>
              </a:rPr>
              <a:t>C</a:t>
            </a:r>
            <a:r>
              <a:rPr dirty="0" sz="2300" spc="-95" b="1">
                <a:latin typeface="Arial"/>
                <a:cs typeface="Arial"/>
              </a:rPr>
              <a:t>l</a:t>
            </a:r>
            <a:r>
              <a:rPr dirty="0" sz="2300" spc="-65" b="1">
                <a:latin typeface="Arial"/>
                <a:cs typeface="Arial"/>
              </a:rPr>
              <a:t>o</a:t>
            </a:r>
            <a:r>
              <a:rPr dirty="0" sz="2300" spc="-60" b="1">
                <a:latin typeface="Arial"/>
                <a:cs typeface="Arial"/>
              </a:rPr>
              <a:t>u</a:t>
            </a:r>
            <a:r>
              <a:rPr dirty="0" sz="2300" spc="90" b="1">
                <a:latin typeface="Arial"/>
                <a:cs typeface="Arial"/>
              </a:rPr>
              <a:t>d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382" y="4454653"/>
            <a:ext cx="1695450" cy="2243455"/>
          </a:xfrm>
          <a:prstGeom prst="rect">
            <a:avLst/>
          </a:prstGeom>
        </p:spPr>
        <p:txBody>
          <a:bodyPr wrap="square" lIns="0" tIns="291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dirty="0" sz="10000" spc="1860">
                <a:solidFill>
                  <a:srgbClr val="FF66C3"/>
                </a:solidFill>
                <a:latin typeface="Microsoft Sans Serif"/>
                <a:cs typeface="Microsoft Sans Serif"/>
              </a:rPr>
              <a:t>0</a:t>
            </a:r>
            <a:r>
              <a:rPr dirty="0" sz="10000" spc="155">
                <a:solidFill>
                  <a:srgbClr val="FF66C3"/>
                </a:solidFill>
                <a:latin typeface="Microsoft Sans Serif"/>
                <a:cs typeface="Microsoft Sans Serif"/>
              </a:rPr>
              <a:t>2</a:t>
            </a:r>
            <a:endParaRPr sz="10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300" spc="-40" b="1">
                <a:latin typeface="Arial"/>
                <a:cs typeface="Arial"/>
              </a:rPr>
              <a:t>Services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1935" y="4445101"/>
            <a:ext cx="1715770" cy="2252980"/>
          </a:xfrm>
          <a:prstGeom prst="rect">
            <a:avLst/>
          </a:prstGeom>
        </p:spPr>
        <p:txBody>
          <a:bodyPr wrap="square" lIns="0" tIns="299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dirty="0" sz="10000" spc="1860">
                <a:solidFill>
                  <a:srgbClr val="FF66C3"/>
                </a:solidFill>
                <a:latin typeface="Microsoft Sans Serif"/>
                <a:cs typeface="Microsoft Sans Serif"/>
              </a:rPr>
              <a:t>0</a:t>
            </a:r>
            <a:r>
              <a:rPr dirty="0" sz="10000" spc="315">
                <a:solidFill>
                  <a:srgbClr val="FF66C3"/>
                </a:solidFill>
                <a:latin typeface="Microsoft Sans Serif"/>
                <a:cs typeface="Microsoft Sans Serif"/>
              </a:rPr>
              <a:t>3</a:t>
            </a:r>
            <a:endParaRPr sz="10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300" spc="-50" b="1">
                <a:latin typeface="Arial"/>
                <a:cs typeface="Arial"/>
              </a:rPr>
              <a:t>Conclusion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4709859"/>
            <a:ext cx="26784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75" b="1">
                <a:solidFill>
                  <a:srgbClr val="181818"/>
                </a:solidFill>
                <a:latin typeface="Arial"/>
                <a:cs typeface="Arial"/>
              </a:rPr>
              <a:t>INTRODUCTION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12" y="2001094"/>
            <a:ext cx="11885930" cy="1263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pc="-40"/>
              <a:t>Cloud</a:t>
            </a:r>
            <a:r>
              <a:rPr dirty="0" spc="370"/>
              <a:t> </a:t>
            </a:r>
            <a:r>
              <a:rPr dirty="0" spc="-40"/>
              <a:t>services</a:t>
            </a:r>
            <a:r>
              <a:rPr dirty="0" spc="370"/>
              <a:t> </a:t>
            </a:r>
            <a:r>
              <a:rPr dirty="0" spc="-10"/>
              <a:t>have</a:t>
            </a:r>
            <a:r>
              <a:rPr dirty="0" spc="370"/>
              <a:t> </a:t>
            </a:r>
            <a:r>
              <a:rPr dirty="0" spc="-35"/>
              <a:t>revolutionized</a:t>
            </a:r>
            <a:r>
              <a:rPr dirty="0" spc="375"/>
              <a:t> </a:t>
            </a:r>
            <a:r>
              <a:rPr dirty="0" spc="95"/>
              <a:t>the</a:t>
            </a:r>
            <a:r>
              <a:rPr dirty="0" spc="370"/>
              <a:t> </a:t>
            </a:r>
            <a:r>
              <a:rPr dirty="0" spc="50"/>
              <a:t>way</a:t>
            </a:r>
            <a:r>
              <a:rPr dirty="0" spc="370"/>
              <a:t> </a:t>
            </a:r>
            <a:r>
              <a:rPr dirty="0" spc="-75"/>
              <a:t>businesses </a:t>
            </a:r>
            <a:r>
              <a:rPr dirty="0" spc="-955"/>
              <a:t> </a:t>
            </a:r>
            <a:r>
              <a:rPr dirty="0" spc="20"/>
              <a:t>operate.</a:t>
            </a:r>
            <a:r>
              <a:rPr dirty="0" spc="-114"/>
              <a:t> </a:t>
            </a:r>
            <a:r>
              <a:rPr dirty="0" spc="-5"/>
              <a:t>They</a:t>
            </a:r>
            <a:r>
              <a:rPr dirty="0" spc="-110"/>
              <a:t> </a:t>
            </a:r>
            <a:r>
              <a:rPr dirty="0" spc="-10"/>
              <a:t>provide</a:t>
            </a:r>
            <a:r>
              <a:rPr dirty="0" spc="-114"/>
              <a:t> </a:t>
            </a:r>
            <a:r>
              <a:rPr dirty="0" spc="70"/>
              <a:t>a</a:t>
            </a:r>
            <a:r>
              <a:rPr dirty="0" spc="-110"/>
              <a:t> </a:t>
            </a:r>
            <a:r>
              <a:rPr dirty="0" spc="25"/>
              <a:t>platform</a:t>
            </a:r>
            <a:r>
              <a:rPr dirty="0" spc="-114"/>
              <a:t> </a:t>
            </a:r>
            <a:r>
              <a:rPr dirty="0" spc="-20"/>
              <a:t>for</a:t>
            </a:r>
            <a:r>
              <a:rPr dirty="0" spc="-110"/>
              <a:t> </a:t>
            </a:r>
            <a:r>
              <a:rPr dirty="0" spc="-10"/>
              <a:t>companies</a:t>
            </a:r>
            <a:r>
              <a:rPr dirty="0" spc="-114"/>
              <a:t> </a:t>
            </a:r>
            <a:r>
              <a:rPr dirty="0" spc="105"/>
              <a:t>to</a:t>
            </a:r>
            <a:r>
              <a:rPr dirty="0" spc="-110"/>
              <a:t> </a:t>
            </a:r>
            <a:r>
              <a:rPr dirty="0" spc="-30"/>
              <a:t>store,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0012" y="3239345"/>
            <a:ext cx="11884025" cy="435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16100"/>
              </a:lnSpc>
              <a:spcBef>
                <a:spcPts val="100"/>
              </a:spcBef>
            </a:pPr>
            <a:r>
              <a:rPr dirty="0" sz="3500" spc="-45" b="1">
                <a:latin typeface="Arial"/>
                <a:cs typeface="Arial"/>
              </a:rPr>
              <a:t>manage,</a:t>
            </a:r>
            <a:r>
              <a:rPr dirty="0" sz="3500" spc="-4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and</a:t>
            </a:r>
            <a:r>
              <a:rPr dirty="0" sz="3500" spc="20" b="1">
                <a:latin typeface="Arial"/>
                <a:cs typeface="Arial"/>
              </a:rPr>
              <a:t> </a:t>
            </a:r>
            <a:r>
              <a:rPr dirty="0" sz="3500" spc="-30" b="1">
                <a:latin typeface="Arial"/>
                <a:cs typeface="Arial"/>
              </a:rPr>
              <a:t>process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90" b="1">
                <a:latin typeface="Arial"/>
                <a:cs typeface="Arial"/>
              </a:rPr>
              <a:t>data</a:t>
            </a:r>
            <a:r>
              <a:rPr dirty="0" sz="3500" spc="95" b="1">
                <a:latin typeface="Arial"/>
                <a:cs typeface="Arial"/>
              </a:rPr>
              <a:t> </a:t>
            </a:r>
            <a:r>
              <a:rPr dirty="0" sz="3500" spc="25" b="1">
                <a:latin typeface="Arial"/>
                <a:cs typeface="Arial"/>
              </a:rPr>
              <a:t>without</a:t>
            </a:r>
            <a:r>
              <a:rPr dirty="0" sz="3500" spc="30" b="1">
                <a:latin typeface="Arial"/>
                <a:cs typeface="Arial"/>
              </a:rPr>
              <a:t> </a:t>
            </a:r>
            <a:r>
              <a:rPr dirty="0" sz="3500" spc="95" b="1">
                <a:latin typeface="Arial"/>
                <a:cs typeface="Arial"/>
              </a:rPr>
              <a:t>the</a:t>
            </a:r>
            <a:r>
              <a:rPr dirty="0" sz="3500" spc="100" b="1">
                <a:latin typeface="Arial"/>
                <a:cs typeface="Arial"/>
              </a:rPr>
              <a:t> </a:t>
            </a:r>
            <a:r>
              <a:rPr dirty="0" sz="3500" spc="50" b="1">
                <a:latin typeface="Arial"/>
                <a:cs typeface="Arial"/>
              </a:rPr>
              <a:t>need</a:t>
            </a:r>
            <a:r>
              <a:rPr dirty="0" sz="3500" spc="55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for 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expensive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5" b="1">
                <a:latin typeface="Arial"/>
                <a:cs typeface="Arial"/>
              </a:rPr>
              <a:t>hardware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-35" b="1">
                <a:latin typeface="Arial"/>
                <a:cs typeface="Arial"/>
              </a:rPr>
              <a:t>or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-15" b="1">
                <a:latin typeface="Arial"/>
                <a:cs typeface="Arial"/>
              </a:rPr>
              <a:t>infrastructure.</a:t>
            </a:r>
            <a:endParaRPr sz="3500">
              <a:latin typeface="Arial"/>
              <a:cs typeface="Arial"/>
            </a:endParaRPr>
          </a:p>
          <a:p>
            <a:pPr algn="just" marL="12700" marR="5080">
              <a:lnSpc>
                <a:spcPts val="4880"/>
              </a:lnSpc>
              <a:spcBef>
                <a:spcPts val="70"/>
              </a:spcBef>
            </a:pPr>
            <a:r>
              <a:rPr dirty="0" sz="3500" spc="-60" b="1">
                <a:latin typeface="Arial"/>
                <a:cs typeface="Arial"/>
              </a:rPr>
              <a:t>Azure </a:t>
            </a:r>
            <a:r>
              <a:rPr dirty="0" sz="3500" spc="75" b="1">
                <a:latin typeface="Arial"/>
                <a:cs typeface="Arial"/>
              </a:rPr>
              <a:t>web </a:t>
            </a:r>
            <a:r>
              <a:rPr dirty="0" sz="3500" spc="-45" b="1">
                <a:latin typeface="Arial"/>
                <a:cs typeface="Arial"/>
              </a:rPr>
              <a:t>service, </a:t>
            </a:r>
            <a:r>
              <a:rPr dirty="0" sz="3500" spc="60" b="1">
                <a:latin typeface="Arial"/>
                <a:cs typeface="Arial"/>
              </a:rPr>
              <a:t>Next </a:t>
            </a:r>
            <a:r>
              <a:rPr dirty="0" sz="3500" spc="-110" b="1">
                <a:latin typeface="Arial"/>
                <a:cs typeface="Arial"/>
              </a:rPr>
              <a:t>js </a:t>
            </a:r>
            <a:r>
              <a:rPr dirty="0" sz="3500" spc="-330" b="1">
                <a:latin typeface="Arial"/>
                <a:cs typeface="Arial"/>
              </a:rPr>
              <a:t>SSR</a:t>
            </a:r>
            <a:r>
              <a:rPr dirty="0" sz="3500" spc="-325" b="1">
                <a:latin typeface="Arial"/>
                <a:cs typeface="Arial"/>
              </a:rPr>
              <a:t> </a:t>
            </a:r>
            <a:r>
              <a:rPr dirty="0" sz="3500" spc="-45" b="1">
                <a:latin typeface="Arial"/>
                <a:cs typeface="Arial"/>
              </a:rPr>
              <a:t>App, </a:t>
            </a:r>
            <a:r>
              <a:rPr dirty="0" sz="3500" spc="-55" b="1">
                <a:latin typeface="Arial"/>
                <a:cs typeface="Arial"/>
              </a:rPr>
              <a:t>Amazon </a:t>
            </a:r>
            <a:r>
              <a:rPr dirty="0" sz="3500" spc="-150" b="1">
                <a:latin typeface="Arial"/>
                <a:cs typeface="Arial"/>
              </a:rPr>
              <a:t>EC2, </a:t>
            </a:r>
            <a:r>
              <a:rPr dirty="0" sz="3500" spc="15" b="1">
                <a:latin typeface="Arial"/>
                <a:cs typeface="Arial"/>
              </a:rPr>
              <a:t>and </a:t>
            </a:r>
            <a:r>
              <a:rPr dirty="0" sz="3500" spc="20" b="1">
                <a:latin typeface="Arial"/>
                <a:cs typeface="Arial"/>
              </a:rPr>
              <a:t> </a:t>
            </a:r>
            <a:r>
              <a:rPr dirty="0" sz="3500" spc="-60" b="1">
                <a:latin typeface="Arial"/>
                <a:cs typeface="Arial"/>
              </a:rPr>
              <a:t>Azure </a:t>
            </a:r>
            <a:r>
              <a:rPr dirty="0" sz="3500" b="1">
                <a:latin typeface="Arial"/>
                <a:cs typeface="Arial"/>
              </a:rPr>
              <a:t>managed </a:t>
            </a:r>
            <a:r>
              <a:rPr dirty="0" sz="3500" spc="-85" b="1">
                <a:latin typeface="Arial"/>
                <a:cs typeface="Arial"/>
              </a:rPr>
              <a:t>servicesPostgreSQL </a:t>
            </a:r>
            <a:r>
              <a:rPr dirty="0" sz="3500" spc="40" b="1">
                <a:latin typeface="Arial"/>
                <a:cs typeface="Arial"/>
              </a:rPr>
              <a:t>database </a:t>
            </a:r>
            <a:r>
              <a:rPr dirty="0" sz="3500" spc="30" b="1">
                <a:latin typeface="Arial"/>
                <a:cs typeface="Arial"/>
              </a:rPr>
              <a:t>are </a:t>
            </a:r>
            <a:r>
              <a:rPr dirty="0" sz="3500" spc="-10" b="1">
                <a:latin typeface="Arial"/>
                <a:cs typeface="Arial"/>
              </a:rPr>
              <a:t>some </a:t>
            </a:r>
            <a:r>
              <a:rPr dirty="0" sz="3500" spc="-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of</a:t>
            </a:r>
            <a:r>
              <a:rPr dirty="0" sz="3500" spc="5" b="1">
                <a:latin typeface="Arial"/>
                <a:cs typeface="Arial"/>
              </a:rPr>
              <a:t> </a:t>
            </a:r>
            <a:r>
              <a:rPr dirty="0" sz="3500" spc="95" b="1">
                <a:latin typeface="Arial"/>
                <a:cs typeface="Arial"/>
              </a:rPr>
              <a:t>the</a:t>
            </a:r>
            <a:r>
              <a:rPr dirty="0" sz="3500" spc="100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most</a:t>
            </a:r>
            <a:r>
              <a:rPr dirty="0" sz="3500" spc="35" b="1">
                <a:latin typeface="Arial"/>
                <a:cs typeface="Arial"/>
              </a:rPr>
              <a:t> </a:t>
            </a:r>
            <a:r>
              <a:rPr dirty="0" sz="3500" spc="-25" b="1">
                <a:latin typeface="Arial"/>
                <a:cs typeface="Arial"/>
              </a:rPr>
              <a:t>popular</a:t>
            </a:r>
            <a:r>
              <a:rPr dirty="0" sz="3500" spc="-20" b="1">
                <a:latin typeface="Arial"/>
                <a:cs typeface="Arial"/>
              </a:rPr>
              <a:t> cloud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40" b="1">
                <a:latin typeface="Arial"/>
                <a:cs typeface="Arial"/>
              </a:rPr>
              <a:t>services</a:t>
            </a:r>
            <a:r>
              <a:rPr dirty="0" sz="3500" spc="-35" b="1">
                <a:latin typeface="Arial"/>
                <a:cs typeface="Arial"/>
              </a:rPr>
              <a:t> </a:t>
            </a:r>
            <a:r>
              <a:rPr dirty="0" sz="3500" spc="-30" b="1">
                <a:latin typeface="Arial"/>
                <a:cs typeface="Arial"/>
              </a:rPr>
              <a:t>available</a:t>
            </a:r>
            <a:r>
              <a:rPr dirty="0" sz="3500" spc="-25" b="1">
                <a:latin typeface="Arial"/>
                <a:cs typeface="Arial"/>
              </a:rPr>
              <a:t> </a:t>
            </a:r>
            <a:r>
              <a:rPr dirty="0" sz="3500" spc="25" b="1">
                <a:latin typeface="Arial"/>
                <a:cs typeface="Arial"/>
              </a:rPr>
              <a:t>today. </a:t>
            </a:r>
            <a:r>
              <a:rPr dirty="0" sz="3500" spc="30" b="1">
                <a:latin typeface="Arial"/>
                <a:cs typeface="Arial"/>
              </a:rPr>
              <a:t> </a:t>
            </a:r>
            <a:r>
              <a:rPr dirty="0" sz="3500" spc="-40" b="1">
                <a:latin typeface="Arial"/>
                <a:cs typeface="Arial"/>
              </a:rPr>
              <a:t>These</a:t>
            </a:r>
            <a:r>
              <a:rPr dirty="0" sz="3500" spc="-35" b="1">
                <a:latin typeface="Arial"/>
                <a:cs typeface="Arial"/>
              </a:rPr>
              <a:t> </a:t>
            </a:r>
            <a:r>
              <a:rPr dirty="0" sz="3500" spc="-40" b="1">
                <a:latin typeface="Arial"/>
                <a:cs typeface="Arial"/>
              </a:rPr>
              <a:t>services</a:t>
            </a:r>
            <a:r>
              <a:rPr dirty="0" sz="3500" spc="-35" b="1">
                <a:latin typeface="Arial"/>
                <a:cs typeface="Arial"/>
              </a:rPr>
              <a:t> </a:t>
            </a:r>
            <a:r>
              <a:rPr dirty="0" sz="3500" spc="5" b="1">
                <a:latin typeface="Arial"/>
                <a:cs typeface="Arial"/>
              </a:rPr>
              <a:t>offer</a:t>
            </a:r>
            <a:r>
              <a:rPr dirty="0" sz="3500" spc="10" b="1">
                <a:latin typeface="Arial"/>
                <a:cs typeface="Arial"/>
              </a:rPr>
              <a:t> </a:t>
            </a:r>
            <a:r>
              <a:rPr dirty="0" sz="3500" spc="70" b="1">
                <a:latin typeface="Arial"/>
                <a:cs typeface="Arial"/>
              </a:rPr>
              <a:t>a</a:t>
            </a:r>
            <a:r>
              <a:rPr dirty="0" sz="3500" spc="75" b="1">
                <a:latin typeface="Arial"/>
                <a:cs typeface="Arial"/>
              </a:rPr>
              <a:t> </a:t>
            </a:r>
            <a:r>
              <a:rPr dirty="0" sz="3500" spc="-45" b="1">
                <a:latin typeface="Arial"/>
                <a:cs typeface="Arial"/>
              </a:rPr>
              <a:t>range</a:t>
            </a:r>
            <a:r>
              <a:rPr dirty="0" sz="3500" spc="-4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of</a:t>
            </a:r>
            <a:r>
              <a:rPr dirty="0" sz="3500" spc="5" b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benefits,</a:t>
            </a:r>
            <a:r>
              <a:rPr dirty="0" sz="3500" spc="-5" b="1">
                <a:latin typeface="Arial"/>
                <a:cs typeface="Arial"/>
              </a:rPr>
              <a:t> </a:t>
            </a:r>
            <a:r>
              <a:rPr dirty="0" sz="3500" spc="-70" b="1">
                <a:latin typeface="Arial"/>
                <a:cs typeface="Arial"/>
              </a:rPr>
              <a:t>including </a:t>
            </a:r>
            <a:r>
              <a:rPr dirty="0" sz="3500" spc="-65" b="1">
                <a:latin typeface="Arial"/>
                <a:cs typeface="Arial"/>
              </a:rPr>
              <a:t> </a:t>
            </a:r>
            <a:r>
              <a:rPr dirty="0" sz="3500" spc="-35" b="1">
                <a:latin typeface="Arial"/>
                <a:cs typeface="Arial"/>
              </a:rPr>
              <a:t>scalability,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-30" b="1">
                <a:latin typeface="Arial"/>
                <a:cs typeface="Arial"/>
              </a:rPr>
              <a:t>flexibility,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and</a:t>
            </a:r>
            <a:r>
              <a:rPr dirty="0" sz="3500" spc="-285" b="1">
                <a:latin typeface="Arial"/>
                <a:cs typeface="Arial"/>
              </a:rPr>
              <a:t> </a:t>
            </a:r>
            <a:r>
              <a:rPr dirty="0" sz="3500" spc="25" b="1">
                <a:latin typeface="Arial"/>
                <a:cs typeface="Arial"/>
              </a:rPr>
              <a:t>cost-effectiveness.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396" y="1940545"/>
            <a:ext cx="11417935" cy="31210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pc="-60"/>
              <a:t>Azure</a:t>
            </a:r>
            <a:r>
              <a:rPr dirty="0" spc="-275"/>
              <a:t> </a:t>
            </a:r>
            <a:r>
              <a:rPr dirty="0" spc="120"/>
              <a:t>Web</a:t>
            </a:r>
            <a:r>
              <a:rPr dirty="0" spc="-275"/>
              <a:t> </a:t>
            </a:r>
            <a:r>
              <a:rPr dirty="0" spc="-40"/>
              <a:t>Service</a:t>
            </a:r>
            <a:r>
              <a:rPr dirty="0" spc="-275"/>
              <a:t> </a:t>
            </a:r>
            <a:r>
              <a:rPr dirty="0" spc="-114"/>
              <a:t>is</a:t>
            </a:r>
            <a:r>
              <a:rPr dirty="0" spc="-275"/>
              <a:t> </a:t>
            </a:r>
            <a:r>
              <a:rPr dirty="0" spc="70"/>
              <a:t>a</a:t>
            </a:r>
            <a:r>
              <a:rPr dirty="0" spc="-270"/>
              <a:t> </a:t>
            </a:r>
            <a:r>
              <a:rPr dirty="0" spc="-20"/>
              <a:t>powerful</a:t>
            </a:r>
            <a:r>
              <a:rPr dirty="0" spc="-275"/>
              <a:t> </a:t>
            </a:r>
            <a:r>
              <a:rPr dirty="0" spc="45"/>
              <a:t>cloud-based</a:t>
            </a:r>
            <a:r>
              <a:rPr dirty="0" spc="-275"/>
              <a:t> </a:t>
            </a:r>
            <a:r>
              <a:rPr dirty="0" spc="20"/>
              <a:t>platform </a:t>
            </a:r>
            <a:r>
              <a:rPr dirty="0" spc="-955"/>
              <a:t> </a:t>
            </a:r>
            <a:r>
              <a:rPr dirty="0" spc="110"/>
              <a:t>that </a:t>
            </a:r>
            <a:r>
              <a:rPr dirty="0" spc="-20"/>
              <a:t>enables </a:t>
            </a:r>
            <a:r>
              <a:rPr dirty="0" spc="-15"/>
              <a:t>developers </a:t>
            </a:r>
            <a:r>
              <a:rPr dirty="0" spc="105"/>
              <a:t>to </a:t>
            </a:r>
            <a:r>
              <a:rPr dirty="0" spc="-65"/>
              <a:t>build, </a:t>
            </a:r>
            <a:r>
              <a:rPr dirty="0" spc="-20"/>
              <a:t>deploy, </a:t>
            </a:r>
            <a:r>
              <a:rPr dirty="0" spc="15"/>
              <a:t>and </a:t>
            </a:r>
            <a:r>
              <a:rPr dirty="0" spc="-15"/>
              <a:t>manage </a:t>
            </a:r>
            <a:r>
              <a:rPr dirty="0" spc="-960"/>
              <a:t> </a:t>
            </a:r>
            <a:r>
              <a:rPr dirty="0" spc="75"/>
              <a:t>web</a:t>
            </a:r>
            <a:r>
              <a:rPr dirty="0" spc="-280"/>
              <a:t> </a:t>
            </a:r>
            <a:r>
              <a:rPr dirty="0" spc="-35"/>
              <a:t>applications.</a:t>
            </a:r>
            <a:r>
              <a:rPr dirty="0" spc="-275"/>
              <a:t> </a:t>
            </a:r>
            <a:r>
              <a:rPr dirty="0" spc="90"/>
              <a:t>It</a:t>
            </a:r>
            <a:r>
              <a:rPr dirty="0" spc="-280"/>
              <a:t> </a:t>
            </a:r>
            <a:r>
              <a:rPr dirty="0" spc="-25"/>
              <a:t>offers</a:t>
            </a:r>
            <a:r>
              <a:rPr dirty="0" spc="-275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-45"/>
              <a:t>range</a:t>
            </a:r>
            <a:r>
              <a:rPr dirty="0" spc="-275"/>
              <a:t> </a:t>
            </a:r>
            <a:r>
              <a:rPr dirty="0" spc="-5"/>
              <a:t>of</a:t>
            </a:r>
            <a:r>
              <a:rPr dirty="0" spc="-280"/>
              <a:t> </a:t>
            </a:r>
            <a:r>
              <a:rPr dirty="0" spc="-15"/>
              <a:t>features,</a:t>
            </a:r>
            <a:r>
              <a:rPr dirty="0" spc="-275"/>
              <a:t> </a:t>
            </a:r>
            <a:r>
              <a:rPr dirty="0" spc="-70"/>
              <a:t>including </a:t>
            </a:r>
            <a:r>
              <a:rPr dirty="0" spc="-960"/>
              <a:t> </a:t>
            </a:r>
            <a:r>
              <a:rPr dirty="0" spc="-5"/>
              <a:t>a</a:t>
            </a:r>
            <a:r>
              <a:rPr dirty="0" spc="-85"/>
              <a:t>u</a:t>
            </a:r>
            <a:r>
              <a:rPr dirty="0" spc="229"/>
              <a:t>t</a:t>
            </a:r>
            <a:r>
              <a:rPr dirty="0" spc="-95"/>
              <a:t>o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150"/>
              <a:t>c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145"/>
              <a:t>l</a:t>
            </a:r>
            <a:r>
              <a:rPr dirty="0" spc="-95"/>
              <a:t>o</a:t>
            </a:r>
            <a:r>
              <a:rPr dirty="0" spc="-5"/>
              <a:t>a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65"/>
              <a:t>b</a:t>
            </a:r>
            <a:r>
              <a:rPr dirty="0" spc="-5"/>
              <a:t>a</a:t>
            </a:r>
            <a:r>
              <a:rPr dirty="0" spc="-145"/>
              <a:t>l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75"/>
              <a:t>c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75"/>
              <a:t>c</a:t>
            </a:r>
            <a:r>
              <a:rPr dirty="0" spc="-95"/>
              <a:t>o</a:t>
            </a:r>
            <a:r>
              <a:rPr dirty="0" spc="-85"/>
              <a:t>n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-85"/>
              <a:t>nu</a:t>
            </a:r>
            <a:r>
              <a:rPr dirty="0" spc="-95"/>
              <a:t>o</a:t>
            </a:r>
            <a:r>
              <a:rPr dirty="0" spc="-85"/>
              <a:t>u</a:t>
            </a:r>
            <a:r>
              <a:rPr dirty="0" spc="-75"/>
              <a:t>s  </a:t>
            </a:r>
            <a:r>
              <a:rPr dirty="0" spc="20"/>
              <a:t>deployment.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2396" y="5036170"/>
            <a:ext cx="11619230" cy="312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65" b="1">
                <a:latin typeface="Arial"/>
                <a:cs typeface="Arial"/>
              </a:rPr>
              <a:t>With </a:t>
            </a:r>
            <a:r>
              <a:rPr dirty="0" sz="3500" spc="-60" b="1">
                <a:latin typeface="Arial"/>
                <a:cs typeface="Arial"/>
              </a:rPr>
              <a:t>Azure </a:t>
            </a:r>
            <a:r>
              <a:rPr dirty="0" sz="3500" spc="120" b="1">
                <a:latin typeface="Arial"/>
                <a:cs typeface="Arial"/>
              </a:rPr>
              <a:t>Web </a:t>
            </a:r>
            <a:r>
              <a:rPr dirty="0" sz="3500" spc="-65" b="1">
                <a:latin typeface="Arial"/>
                <a:cs typeface="Arial"/>
              </a:rPr>
              <a:t>Service, </a:t>
            </a:r>
            <a:r>
              <a:rPr dirty="0" sz="3500" spc="-15" b="1">
                <a:latin typeface="Arial"/>
                <a:cs typeface="Arial"/>
              </a:rPr>
              <a:t>developers </a:t>
            </a:r>
            <a:r>
              <a:rPr dirty="0" sz="3500" spc="20" b="1">
                <a:latin typeface="Arial"/>
                <a:cs typeface="Arial"/>
              </a:rPr>
              <a:t>can </a:t>
            </a:r>
            <a:r>
              <a:rPr dirty="0" sz="3500" spc="75" b="1">
                <a:latin typeface="Arial"/>
                <a:cs typeface="Arial"/>
              </a:rPr>
              <a:t>create </a:t>
            </a:r>
            <a:r>
              <a:rPr dirty="0" sz="3500" spc="-85" b="1">
                <a:latin typeface="Arial"/>
                <a:cs typeface="Arial"/>
              </a:rPr>
              <a:t>highly </a:t>
            </a:r>
            <a:r>
              <a:rPr dirty="0" sz="3500" spc="-80" b="1">
                <a:latin typeface="Arial"/>
                <a:cs typeface="Arial"/>
              </a:rPr>
              <a:t> </a:t>
            </a:r>
            <a:r>
              <a:rPr dirty="0" sz="3500" spc="-25" b="1">
                <a:latin typeface="Arial"/>
                <a:cs typeface="Arial"/>
              </a:rPr>
              <a:t>scalable </a:t>
            </a:r>
            <a:r>
              <a:rPr dirty="0" sz="3500" spc="15" b="1">
                <a:latin typeface="Arial"/>
                <a:cs typeface="Arial"/>
              </a:rPr>
              <a:t>and </a:t>
            </a:r>
            <a:r>
              <a:rPr dirty="0" sz="3500" spc="-25" b="1">
                <a:latin typeface="Arial"/>
                <a:cs typeface="Arial"/>
              </a:rPr>
              <a:t>reliable </a:t>
            </a:r>
            <a:r>
              <a:rPr dirty="0" sz="3500" spc="75" b="1">
                <a:latin typeface="Arial"/>
                <a:cs typeface="Arial"/>
              </a:rPr>
              <a:t>web </a:t>
            </a:r>
            <a:r>
              <a:rPr dirty="0" sz="3500" spc="-20" b="1">
                <a:latin typeface="Arial"/>
                <a:cs typeface="Arial"/>
              </a:rPr>
              <a:t>applications </a:t>
            </a:r>
            <a:r>
              <a:rPr dirty="0" sz="3500" spc="110" b="1">
                <a:latin typeface="Arial"/>
                <a:cs typeface="Arial"/>
              </a:rPr>
              <a:t>that </a:t>
            </a:r>
            <a:r>
              <a:rPr dirty="0" sz="3500" spc="20" b="1">
                <a:latin typeface="Arial"/>
                <a:cs typeface="Arial"/>
              </a:rPr>
              <a:t>can </a:t>
            </a:r>
            <a:r>
              <a:rPr dirty="0" sz="3500" spc="-20" b="1">
                <a:latin typeface="Arial"/>
                <a:cs typeface="Arial"/>
              </a:rPr>
              <a:t>handle </a:t>
            </a:r>
            <a:r>
              <a:rPr dirty="0" sz="3500" spc="-15" b="1">
                <a:latin typeface="Arial"/>
                <a:cs typeface="Arial"/>
              </a:rPr>
              <a:t> </a:t>
            </a:r>
            <a:r>
              <a:rPr dirty="0" sz="3500" spc="-90" b="1">
                <a:latin typeface="Arial"/>
                <a:cs typeface="Arial"/>
              </a:rPr>
              <a:t>millions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of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95" b="1">
                <a:latin typeface="Arial"/>
                <a:cs typeface="Arial"/>
              </a:rPr>
              <a:t>users.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90" b="1">
                <a:latin typeface="Arial"/>
                <a:cs typeface="Arial"/>
              </a:rPr>
              <a:t>It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90" b="1">
                <a:latin typeface="Arial"/>
                <a:cs typeface="Arial"/>
              </a:rPr>
              <a:t>also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integrates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seamlessly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25" b="1">
                <a:latin typeface="Arial"/>
                <a:cs typeface="Arial"/>
              </a:rPr>
              <a:t>with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other </a:t>
            </a:r>
            <a:r>
              <a:rPr dirty="0" sz="3500" spc="-955" b="1">
                <a:latin typeface="Arial"/>
                <a:cs typeface="Arial"/>
              </a:rPr>
              <a:t> </a:t>
            </a:r>
            <a:r>
              <a:rPr dirty="0" sz="3500" spc="-60" b="1">
                <a:latin typeface="Arial"/>
                <a:cs typeface="Arial"/>
              </a:rPr>
              <a:t>Azure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65" b="1">
                <a:latin typeface="Arial"/>
                <a:cs typeface="Arial"/>
              </a:rPr>
              <a:t>services,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making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95" b="1">
                <a:latin typeface="Arial"/>
                <a:cs typeface="Arial"/>
              </a:rPr>
              <a:t>it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an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ideal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b="1">
                <a:latin typeface="Arial"/>
                <a:cs typeface="Arial"/>
              </a:rPr>
              <a:t>choice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for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75" b="1">
                <a:latin typeface="Arial"/>
                <a:cs typeface="Arial"/>
              </a:rPr>
              <a:t>businesses </a:t>
            </a:r>
            <a:r>
              <a:rPr dirty="0" sz="3500" spc="-70" b="1">
                <a:latin typeface="Arial"/>
                <a:cs typeface="Arial"/>
              </a:rPr>
              <a:t> </a:t>
            </a:r>
            <a:r>
              <a:rPr dirty="0" sz="3500" spc="-105" b="1">
                <a:latin typeface="Arial"/>
                <a:cs typeface="Arial"/>
              </a:rPr>
              <a:t>looking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105" b="1">
                <a:latin typeface="Arial"/>
                <a:cs typeface="Arial"/>
              </a:rPr>
              <a:t>to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30" b="1">
                <a:latin typeface="Arial"/>
                <a:cs typeface="Arial"/>
              </a:rPr>
              <a:t>build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70" b="1">
                <a:latin typeface="Arial"/>
                <a:cs typeface="Arial"/>
              </a:rPr>
              <a:t>a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15" b="1">
                <a:latin typeface="Arial"/>
                <a:cs typeface="Arial"/>
              </a:rPr>
              <a:t>comprehensive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cloud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80" b="1">
                <a:latin typeface="Arial"/>
                <a:cs typeface="Arial"/>
              </a:rPr>
              <a:t>solution.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853" y="4905438"/>
            <a:ext cx="377825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 b="1">
                <a:solidFill>
                  <a:srgbClr val="181818"/>
                </a:solidFill>
                <a:latin typeface="Arial"/>
                <a:cs typeface="Arial"/>
              </a:rPr>
              <a:t>AZURE</a:t>
            </a:r>
            <a:r>
              <a:rPr dirty="0" sz="2600" spc="13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181818"/>
                </a:solidFill>
                <a:latin typeface="Arial"/>
                <a:cs typeface="Arial"/>
              </a:rPr>
              <a:t>WEB</a:t>
            </a:r>
            <a:r>
              <a:rPr dirty="0" sz="2600" spc="13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181818"/>
                </a:solidFill>
                <a:latin typeface="Arial"/>
                <a:cs typeface="Arial"/>
              </a:rPr>
              <a:t>SERVICES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396" y="1744972"/>
            <a:ext cx="11619865" cy="2501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pc="-40"/>
              <a:t>Next.js</a:t>
            </a:r>
            <a:r>
              <a:rPr dirty="0" spc="-275"/>
              <a:t> </a:t>
            </a:r>
            <a:r>
              <a:rPr dirty="0" spc="-114"/>
              <a:t>is</a:t>
            </a:r>
            <a:r>
              <a:rPr dirty="0" spc="-275"/>
              <a:t> </a:t>
            </a:r>
            <a:r>
              <a:rPr dirty="0" spc="70"/>
              <a:t>a</a:t>
            </a:r>
            <a:r>
              <a:rPr dirty="0" spc="-270"/>
              <a:t> </a:t>
            </a:r>
            <a:r>
              <a:rPr dirty="0" spc="-25"/>
              <a:t>popular</a:t>
            </a:r>
            <a:r>
              <a:rPr dirty="0" spc="-275"/>
              <a:t> </a:t>
            </a:r>
            <a:r>
              <a:rPr dirty="0" spc="30"/>
              <a:t>open-source</a:t>
            </a:r>
            <a:r>
              <a:rPr dirty="0" spc="-275"/>
              <a:t> </a:t>
            </a:r>
            <a:r>
              <a:rPr dirty="0"/>
              <a:t>framework</a:t>
            </a:r>
            <a:r>
              <a:rPr dirty="0" spc="-270"/>
              <a:t> </a:t>
            </a:r>
            <a:r>
              <a:rPr dirty="0" spc="-20"/>
              <a:t>for</a:t>
            </a:r>
            <a:r>
              <a:rPr dirty="0" spc="-275"/>
              <a:t> </a:t>
            </a:r>
            <a:r>
              <a:rPr dirty="0" spc="-70"/>
              <a:t>building </a:t>
            </a:r>
            <a:r>
              <a:rPr dirty="0" spc="-65"/>
              <a:t> 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90"/>
              <a:t>v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600"/>
              <a:t>-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65"/>
              <a:t>d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85"/>
              <a:t>n</a:t>
            </a:r>
            <a:r>
              <a:rPr dirty="0" spc="65"/>
              <a:t>d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155"/>
              <a:t>(</a:t>
            </a:r>
            <a:r>
              <a:rPr dirty="0" spc="-320"/>
              <a:t>SS</a:t>
            </a:r>
            <a:r>
              <a:rPr dirty="0" spc="-425"/>
              <a:t>R</a:t>
            </a:r>
            <a:r>
              <a:rPr dirty="0" spc="229"/>
              <a:t>)</a:t>
            </a:r>
            <a:r>
              <a:rPr dirty="0" spc="-280"/>
              <a:t> </a:t>
            </a:r>
            <a:r>
              <a:rPr dirty="0" spc="-425"/>
              <a:t>R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75"/>
              <a:t>c</a:t>
            </a:r>
            <a:r>
              <a:rPr dirty="0" spc="305"/>
              <a:t>t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65"/>
              <a:t>pp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-95"/>
              <a:t>o</a:t>
            </a:r>
            <a:r>
              <a:rPr dirty="0" spc="-85"/>
              <a:t>n</a:t>
            </a:r>
            <a:r>
              <a:rPr dirty="0" spc="-185"/>
              <a:t>s</a:t>
            </a:r>
            <a:r>
              <a:rPr dirty="0" spc="-135"/>
              <a:t>.</a:t>
            </a:r>
            <a:r>
              <a:rPr dirty="0" spc="-280"/>
              <a:t> </a:t>
            </a:r>
            <a:r>
              <a:rPr dirty="0" spc="-125"/>
              <a:t>I</a:t>
            </a:r>
            <a:r>
              <a:rPr dirty="0" spc="270"/>
              <a:t>t  </a:t>
            </a:r>
            <a:r>
              <a:rPr dirty="0" spc="-35"/>
              <a:t>provides </a:t>
            </a:r>
            <a:r>
              <a:rPr dirty="0" spc="70"/>
              <a:t>a </a:t>
            </a:r>
            <a:r>
              <a:rPr dirty="0" spc="-45"/>
              <a:t>range </a:t>
            </a:r>
            <a:r>
              <a:rPr dirty="0" spc="-5"/>
              <a:t>of </a:t>
            </a:r>
            <a:r>
              <a:rPr dirty="0" spc="-15"/>
              <a:t>features, </a:t>
            </a:r>
            <a:r>
              <a:rPr dirty="0" spc="-70"/>
              <a:t>including </a:t>
            </a:r>
            <a:r>
              <a:rPr dirty="0" spc="45"/>
              <a:t>automatic </a:t>
            </a:r>
            <a:r>
              <a:rPr dirty="0" spc="50"/>
              <a:t>code </a:t>
            </a:r>
            <a:r>
              <a:rPr dirty="0" spc="-960"/>
              <a:t> </a:t>
            </a:r>
            <a:r>
              <a:rPr dirty="0" spc="-185"/>
              <a:t>s</a:t>
            </a:r>
            <a:r>
              <a:rPr dirty="0" spc="65"/>
              <a:t>p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229"/>
              <a:t>tt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95"/>
              <a:t>o</a:t>
            </a:r>
            <a:r>
              <a:rPr dirty="0" spc="65"/>
              <a:t>p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90"/>
              <a:t>m</a:t>
            </a:r>
            <a:r>
              <a:rPr dirty="0" spc="-114"/>
              <a:t>i</a:t>
            </a:r>
            <a:r>
              <a:rPr dirty="0" spc="-150"/>
              <a:t>z</a:t>
            </a:r>
            <a:r>
              <a:rPr dirty="0" spc="70"/>
              <a:t>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65"/>
              <a:t>p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15"/>
              <a:t>f</a:t>
            </a:r>
            <a:r>
              <a:rPr dirty="0" spc="-95"/>
              <a:t>o</a:t>
            </a:r>
            <a:r>
              <a:rPr dirty="0" spc="-55"/>
              <a:t>r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75"/>
              <a:t>c</a:t>
            </a:r>
            <a:r>
              <a:rPr dirty="0" spc="70"/>
              <a:t>e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140"/>
              <a:t>y</a:t>
            </a:r>
            <a:r>
              <a:rPr dirty="0" spc="-280"/>
              <a:t> </a:t>
            </a:r>
            <a:r>
              <a:rPr dirty="0" spc="65"/>
              <a:t>d</a:t>
            </a:r>
            <a:r>
              <a:rPr dirty="0" spc="70"/>
              <a:t>e</a:t>
            </a:r>
            <a:r>
              <a:rPr dirty="0" spc="65"/>
              <a:t>p</a:t>
            </a:r>
            <a:r>
              <a:rPr dirty="0" spc="-145"/>
              <a:t>l</a:t>
            </a:r>
            <a:r>
              <a:rPr dirty="0" spc="-95"/>
              <a:t>o</a:t>
            </a:r>
            <a:r>
              <a:rPr dirty="0" spc="65"/>
              <a:t>y</a:t>
            </a:r>
            <a:r>
              <a:rPr dirty="0" spc="90"/>
              <a:t>m</a:t>
            </a:r>
            <a:r>
              <a:rPr dirty="0" spc="70"/>
              <a:t>e</a:t>
            </a:r>
            <a:r>
              <a:rPr dirty="0" spc="-85"/>
              <a:t>n</a:t>
            </a:r>
            <a:r>
              <a:rPr dirty="0" spc="229"/>
              <a:t>t</a:t>
            </a:r>
            <a:r>
              <a:rPr dirty="0" spc="-135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56990" marR="5080">
              <a:lnSpc>
                <a:spcPct val="116100"/>
              </a:lnSpc>
              <a:spcBef>
                <a:spcPts val="95"/>
              </a:spcBef>
            </a:pPr>
            <a:r>
              <a:rPr dirty="0" spc="65"/>
              <a:t>With </a:t>
            </a:r>
            <a:r>
              <a:rPr dirty="0" spc="-40"/>
              <a:t>Next.js </a:t>
            </a:r>
            <a:r>
              <a:rPr dirty="0" spc="-330"/>
              <a:t>SSR </a:t>
            </a:r>
            <a:r>
              <a:rPr dirty="0" spc="-45"/>
              <a:t>App, </a:t>
            </a:r>
            <a:r>
              <a:rPr dirty="0" spc="-15"/>
              <a:t>developers </a:t>
            </a:r>
            <a:r>
              <a:rPr dirty="0" spc="20"/>
              <a:t>can </a:t>
            </a:r>
            <a:r>
              <a:rPr dirty="0" spc="75"/>
              <a:t>create </a:t>
            </a:r>
            <a:r>
              <a:rPr dirty="0" spc="30"/>
              <a:t>fast </a:t>
            </a:r>
            <a:r>
              <a:rPr dirty="0" spc="15"/>
              <a:t>and </a:t>
            </a:r>
            <a:r>
              <a:rPr dirty="0" spc="20"/>
              <a:t> </a:t>
            </a:r>
            <a:r>
              <a:rPr dirty="0" spc="65"/>
              <a:t>d</a:t>
            </a:r>
            <a:r>
              <a:rPr dirty="0" spc="65"/>
              <a:t>y</a:t>
            </a:r>
            <a:r>
              <a:rPr dirty="0" spc="-85"/>
              <a:t>n</a:t>
            </a:r>
            <a:r>
              <a:rPr dirty="0" spc="-5"/>
              <a:t>a</a:t>
            </a:r>
            <a:r>
              <a:rPr dirty="0" spc="90"/>
              <a:t>m</a:t>
            </a:r>
            <a:r>
              <a:rPr dirty="0" spc="-114"/>
              <a:t>i</a:t>
            </a:r>
            <a:r>
              <a:rPr dirty="0" spc="150"/>
              <a:t>c</a:t>
            </a:r>
            <a:r>
              <a:rPr dirty="0" spc="-280"/>
              <a:t> </a:t>
            </a:r>
            <a:r>
              <a:rPr dirty="0" spc="5"/>
              <a:t>w</a:t>
            </a:r>
            <a:r>
              <a:rPr dirty="0" spc="70"/>
              <a:t>e</a:t>
            </a:r>
            <a:r>
              <a:rPr dirty="0" spc="140"/>
              <a:t>b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65"/>
              <a:t>pp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-95"/>
              <a:t>o</a:t>
            </a:r>
            <a:r>
              <a:rPr dirty="0" spc="-85"/>
              <a:t>n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229"/>
              <a:t>t</a:t>
            </a:r>
            <a:r>
              <a:rPr dirty="0" spc="-85"/>
              <a:t>h</a:t>
            </a:r>
            <a:r>
              <a:rPr dirty="0" spc="-5"/>
              <a:t>a</a:t>
            </a:r>
            <a:r>
              <a:rPr dirty="0" spc="305"/>
              <a:t>t</a:t>
            </a:r>
            <a:r>
              <a:rPr dirty="0" spc="-280"/>
              <a:t> </a:t>
            </a:r>
            <a:r>
              <a:rPr dirty="0" spc="65"/>
              <a:t>d</a:t>
            </a:r>
            <a:r>
              <a:rPr dirty="0" spc="70"/>
              <a:t>e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-90"/>
              <a:t>v</a:t>
            </a:r>
            <a:r>
              <a:rPr dirty="0" spc="70"/>
              <a:t>e</a:t>
            </a:r>
            <a:r>
              <a:rPr dirty="0" spc="20"/>
              <a:t>r</a:t>
            </a:r>
            <a:r>
              <a:rPr dirty="0" spc="-280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90"/>
              <a:t>m</a:t>
            </a:r>
            <a:r>
              <a:rPr dirty="0" spc="-145"/>
              <a:t>l</a:t>
            </a:r>
            <a:r>
              <a:rPr dirty="0" spc="70"/>
              <a:t>e</a:t>
            </a:r>
            <a:r>
              <a:rPr dirty="0" spc="-185"/>
              <a:t>s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-85"/>
              <a:t>u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15"/>
              <a:t>r  </a:t>
            </a:r>
            <a:r>
              <a:rPr dirty="0" spc="-5"/>
              <a:t>experience. </a:t>
            </a:r>
            <a:r>
              <a:rPr dirty="0" spc="90"/>
              <a:t>It </a:t>
            </a:r>
            <a:r>
              <a:rPr dirty="0" spc="-90"/>
              <a:t>also </a:t>
            </a:r>
            <a:r>
              <a:rPr dirty="0" spc="-20"/>
              <a:t>supports </a:t>
            </a:r>
            <a:r>
              <a:rPr dirty="0" spc="50"/>
              <a:t>static </a:t>
            </a:r>
            <a:r>
              <a:rPr dirty="0" spc="20"/>
              <a:t>site </a:t>
            </a:r>
            <a:r>
              <a:rPr dirty="0" spc="-40"/>
              <a:t>generation, </a:t>
            </a:r>
            <a:r>
              <a:rPr dirty="0" spc="-35"/>
              <a:t> </a:t>
            </a:r>
            <a:r>
              <a:rPr dirty="0" spc="-50"/>
              <a:t>making </a:t>
            </a:r>
            <a:r>
              <a:rPr dirty="0" spc="95"/>
              <a:t>it </a:t>
            </a:r>
            <a:r>
              <a:rPr dirty="0" spc="-10"/>
              <a:t>an ideal </a:t>
            </a:r>
            <a:r>
              <a:rPr dirty="0"/>
              <a:t>choice </a:t>
            </a:r>
            <a:r>
              <a:rPr dirty="0" spc="-20"/>
              <a:t>for </a:t>
            </a:r>
            <a:r>
              <a:rPr dirty="0" spc="55"/>
              <a:t>content-driven </a:t>
            </a:r>
            <a:r>
              <a:rPr dirty="0" spc="5"/>
              <a:t>websites </a:t>
            </a:r>
            <a:r>
              <a:rPr dirty="0" spc="-960"/>
              <a:t> </a:t>
            </a:r>
            <a:r>
              <a:rPr dirty="0" spc="15"/>
              <a:t>and</a:t>
            </a:r>
            <a:r>
              <a:rPr dirty="0" spc="-285"/>
              <a:t> </a:t>
            </a:r>
            <a:r>
              <a:rPr dirty="0" spc="-120"/>
              <a:t>blogs.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4905441"/>
            <a:ext cx="293941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0" b="1">
                <a:solidFill>
                  <a:srgbClr val="181818"/>
                </a:solidFill>
                <a:latin typeface="Arial"/>
                <a:cs typeface="Arial"/>
              </a:rPr>
              <a:t>NEXT.JS</a:t>
            </a:r>
            <a:r>
              <a:rPr dirty="0" sz="2600" spc="12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125" b="1">
                <a:solidFill>
                  <a:srgbClr val="181818"/>
                </a:solidFill>
                <a:latin typeface="Arial"/>
                <a:cs typeface="Arial"/>
              </a:rPr>
              <a:t>SSR</a:t>
            </a:r>
            <a:r>
              <a:rPr dirty="0" sz="2600" spc="12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40" b="1">
                <a:solidFill>
                  <a:srgbClr val="181818"/>
                </a:solidFill>
                <a:latin typeface="Arial"/>
                <a:cs typeface="Arial"/>
              </a:rPr>
              <a:t>APP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21355" marR="5080">
              <a:lnSpc>
                <a:spcPct val="116100"/>
              </a:lnSpc>
              <a:spcBef>
                <a:spcPts val="95"/>
              </a:spcBef>
            </a:pPr>
            <a:r>
              <a:rPr dirty="0" spc="-55"/>
              <a:t>Amazon</a:t>
            </a:r>
            <a:r>
              <a:rPr dirty="0" spc="-280"/>
              <a:t> </a:t>
            </a:r>
            <a:r>
              <a:rPr dirty="0" spc="-65"/>
              <a:t>Elastic</a:t>
            </a:r>
            <a:r>
              <a:rPr dirty="0" spc="-280"/>
              <a:t> </a:t>
            </a:r>
            <a:r>
              <a:rPr dirty="0" spc="45"/>
              <a:t>Compute</a:t>
            </a:r>
            <a:r>
              <a:rPr dirty="0" spc="-280"/>
              <a:t> </a:t>
            </a:r>
            <a:r>
              <a:rPr dirty="0" spc="-40"/>
              <a:t>Cloud</a:t>
            </a:r>
            <a:r>
              <a:rPr dirty="0" spc="-280"/>
              <a:t> </a:t>
            </a:r>
            <a:r>
              <a:rPr dirty="0" spc="-10"/>
              <a:t>(EC2)</a:t>
            </a:r>
            <a:r>
              <a:rPr dirty="0" spc="-275"/>
              <a:t> </a:t>
            </a:r>
            <a:r>
              <a:rPr dirty="0" spc="-114"/>
              <a:t>is</a:t>
            </a:r>
            <a:r>
              <a:rPr dirty="0" spc="-280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-25"/>
              <a:t>scalable</a:t>
            </a:r>
            <a:r>
              <a:rPr dirty="0" spc="-280"/>
              <a:t> </a:t>
            </a:r>
            <a:r>
              <a:rPr dirty="0" spc="-20"/>
              <a:t>cloud </a:t>
            </a:r>
            <a:r>
              <a:rPr dirty="0" spc="-955"/>
              <a:t> </a:t>
            </a:r>
            <a:r>
              <a:rPr dirty="0" spc="-10"/>
              <a:t>computing </a:t>
            </a:r>
            <a:r>
              <a:rPr dirty="0" spc="-20"/>
              <a:t>service </a:t>
            </a:r>
            <a:r>
              <a:rPr dirty="0" spc="110"/>
              <a:t>that </a:t>
            </a:r>
            <a:r>
              <a:rPr dirty="0" spc="-35"/>
              <a:t>provides </a:t>
            </a:r>
            <a:r>
              <a:rPr dirty="0" spc="-25"/>
              <a:t>virtual </a:t>
            </a:r>
            <a:r>
              <a:rPr dirty="0" spc="-50"/>
              <a:t>servers </a:t>
            </a:r>
            <a:r>
              <a:rPr dirty="0" spc="165"/>
              <a:t>on- </a:t>
            </a:r>
            <a:r>
              <a:rPr dirty="0" spc="170"/>
              <a:t> </a:t>
            </a:r>
            <a:r>
              <a:rPr dirty="0" spc="65"/>
              <a:t>d</a:t>
            </a:r>
            <a:r>
              <a:rPr dirty="0" spc="70"/>
              <a:t>e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65"/>
              <a:t>d</a:t>
            </a:r>
            <a:r>
              <a:rPr dirty="0" spc="-135"/>
              <a:t>.</a:t>
            </a:r>
            <a:r>
              <a:rPr dirty="0" spc="-280"/>
              <a:t> </a:t>
            </a:r>
            <a:r>
              <a:rPr dirty="0" spc="-125"/>
              <a:t>I</a:t>
            </a:r>
            <a:r>
              <a:rPr dirty="0" spc="305"/>
              <a:t>t</a:t>
            </a:r>
            <a:r>
              <a:rPr dirty="0" spc="-280"/>
              <a:t> </a:t>
            </a:r>
            <a:r>
              <a:rPr dirty="0" spc="-95"/>
              <a:t>o</a:t>
            </a:r>
            <a:r>
              <a:rPr dirty="0" spc="15"/>
              <a:t>ff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-55"/>
              <a:t>r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-95"/>
              <a:t>o</a:t>
            </a:r>
            <a:r>
              <a:rPr dirty="0" spc="90"/>
              <a:t>f</a:t>
            </a:r>
            <a:r>
              <a:rPr dirty="0" spc="-280"/>
              <a:t> </a:t>
            </a:r>
            <a:r>
              <a:rPr dirty="0" spc="15"/>
              <a:t>f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85"/>
              <a:t>u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185"/>
              <a:t>s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75"/>
              <a:t>c</a:t>
            </a:r>
            <a:r>
              <a:rPr dirty="0" spc="-145"/>
              <a:t>l</a:t>
            </a:r>
            <a:r>
              <a:rPr dirty="0" spc="-85"/>
              <a:t>u</a:t>
            </a:r>
            <a:r>
              <a:rPr dirty="0" spc="65"/>
              <a:t>d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95"/>
              <a:t>g  </a:t>
            </a:r>
            <a:r>
              <a:rPr dirty="0" spc="-15"/>
              <a:t>customizable</a:t>
            </a:r>
            <a:r>
              <a:rPr dirty="0" spc="-280"/>
              <a:t> </a:t>
            </a:r>
            <a:r>
              <a:rPr dirty="0" spc="10"/>
              <a:t>security</a:t>
            </a:r>
            <a:r>
              <a:rPr dirty="0" spc="-280"/>
              <a:t> </a:t>
            </a:r>
            <a:r>
              <a:rPr dirty="0" spc="-50"/>
              <a:t>settings,</a:t>
            </a:r>
            <a:r>
              <a:rPr dirty="0" spc="-280"/>
              <a:t> </a:t>
            </a:r>
            <a:r>
              <a:rPr dirty="0" spc="-20"/>
              <a:t>flexible</a:t>
            </a:r>
            <a:r>
              <a:rPr dirty="0" spc="-275"/>
              <a:t> </a:t>
            </a:r>
            <a:r>
              <a:rPr dirty="0" spc="-25"/>
              <a:t>storage</a:t>
            </a:r>
            <a:r>
              <a:rPr dirty="0" spc="-280"/>
              <a:t> </a:t>
            </a:r>
            <a:r>
              <a:rPr dirty="0" spc="-55"/>
              <a:t>options, </a:t>
            </a:r>
            <a:r>
              <a:rPr dirty="0" spc="-50"/>
              <a:t> 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65"/>
              <a:t>p</a:t>
            </a:r>
            <a:r>
              <a:rPr dirty="0" spc="-5"/>
              <a:t>a</a:t>
            </a:r>
            <a:r>
              <a:rPr dirty="0" spc="65"/>
              <a:t>y</a:t>
            </a:r>
            <a:r>
              <a:rPr dirty="0" spc="600"/>
              <a:t>-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600"/>
              <a:t>-</a:t>
            </a:r>
            <a:r>
              <a:rPr dirty="0" spc="65"/>
              <a:t>y</a:t>
            </a:r>
            <a:r>
              <a:rPr dirty="0" spc="-95"/>
              <a:t>o</a:t>
            </a:r>
            <a:r>
              <a:rPr dirty="0" spc="-85"/>
              <a:t>u</a:t>
            </a:r>
            <a:r>
              <a:rPr dirty="0" spc="600"/>
              <a:t>-</a:t>
            </a:r>
            <a:r>
              <a:rPr dirty="0" spc="-225"/>
              <a:t>g</a:t>
            </a:r>
            <a:r>
              <a:rPr dirty="0" spc="-20"/>
              <a:t>o</a:t>
            </a:r>
            <a:r>
              <a:rPr dirty="0" spc="-280"/>
              <a:t> </a:t>
            </a:r>
            <a:r>
              <a:rPr dirty="0" spc="65"/>
              <a:t>p</a:t>
            </a:r>
            <a:r>
              <a:rPr dirty="0" spc="-55"/>
              <a:t>r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-135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05504" marR="5080">
              <a:lnSpc>
                <a:spcPct val="116100"/>
              </a:lnSpc>
              <a:spcBef>
                <a:spcPts val="95"/>
              </a:spcBef>
            </a:pPr>
            <a:r>
              <a:rPr dirty="0" spc="155"/>
              <a:t>W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-10"/>
              <a:t>h</a:t>
            </a:r>
            <a:r>
              <a:rPr dirty="0" spc="-280"/>
              <a:t> </a:t>
            </a:r>
            <a:r>
              <a:rPr dirty="0" spc="-150"/>
              <a:t>A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-150"/>
              <a:t>z</a:t>
            </a:r>
            <a:r>
              <a:rPr dirty="0" spc="-95"/>
              <a:t>o</a:t>
            </a:r>
            <a:r>
              <a:rPr dirty="0" spc="-10"/>
              <a:t>n</a:t>
            </a:r>
            <a:r>
              <a:rPr dirty="0" spc="-280"/>
              <a:t> </a:t>
            </a:r>
            <a:r>
              <a:rPr dirty="0" spc="-390"/>
              <a:t>E</a:t>
            </a:r>
            <a:r>
              <a:rPr dirty="0" spc="-25"/>
              <a:t>C</a:t>
            </a:r>
            <a:r>
              <a:rPr dirty="0" spc="-25"/>
              <a:t>2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65"/>
              <a:t>b</a:t>
            </a:r>
            <a:r>
              <a:rPr dirty="0" spc="-85"/>
              <a:t>u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70"/>
              <a:t>e</a:t>
            </a:r>
            <a:r>
              <a:rPr dirty="0" spc="-185"/>
              <a:t>ss</a:t>
            </a:r>
            <a:r>
              <a:rPr dirty="0" spc="70"/>
              <a:t>e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-10"/>
              <a:t>n</a:t>
            </a:r>
            <a:r>
              <a:rPr dirty="0" spc="-280"/>
              <a:t> 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145"/>
              <a:t>l</a:t>
            </a:r>
            <a:r>
              <a:rPr dirty="0" spc="140"/>
              <a:t>y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-145"/>
              <a:t>l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229"/>
              <a:t>t</a:t>
            </a:r>
            <a:r>
              <a:rPr dirty="0" spc="-85"/>
              <a:t>h</a:t>
            </a:r>
            <a:r>
              <a:rPr dirty="0" spc="70"/>
              <a:t>e</a:t>
            </a:r>
            <a:r>
              <a:rPr dirty="0" spc="-114"/>
              <a:t>i</a:t>
            </a:r>
            <a:r>
              <a:rPr dirty="0" spc="15"/>
              <a:t>r  </a:t>
            </a:r>
            <a:r>
              <a:rPr dirty="0" spc="-10"/>
              <a:t>computing </a:t>
            </a:r>
            <a:r>
              <a:rPr dirty="0" spc="-40"/>
              <a:t>resources </a:t>
            </a:r>
            <a:r>
              <a:rPr dirty="0" spc="25"/>
              <a:t>up </a:t>
            </a:r>
            <a:r>
              <a:rPr dirty="0" spc="-35"/>
              <a:t>or </a:t>
            </a:r>
            <a:r>
              <a:rPr dirty="0" spc="-10"/>
              <a:t>down </a:t>
            </a:r>
            <a:r>
              <a:rPr dirty="0" spc="15"/>
              <a:t>based </a:t>
            </a:r>
            <a:r>
              <a:rPr dirty="0" spc="-55"/>
              <a:t>on </a:t>
            </a:r>
            <a:r>
              <a:rPr dirty="0" spc="5"/>
              <a:t>demand, </a:t>
            </a:r>
            <a:r>
              <a:rPr dirty="0" spc="10"/>
              <a:t> </a:t>
            </a:r>
            <a:r>
              <a:rPr dirty="0" spc="25"/>
              <a:t>without </a:t>
            </a:r>
            <a:r>
              <a:rPr dirty="0" spc="95"/>
              <a:t>the </a:t>
            </a:r>
            <a:r>
              <a:rPr dirty="0" spc="50"/>
              <a:t>need </a:t>
            </a:r>
            <a:r>
              <a:rPr dirty="0" spc="-20"/>
              <a:t>for </a:t>
            </a:r>
            <a:r>
              <a:rPr dirty="0" spc="10"/>
              <a:t>upfront </a:t>
            </a:r>
            <a:r>
              <a:rPr dirty="0"/>
              <a:t>investments </a:t>
            </a:r>
            <a:r>
              <a:rPr dirty="0" spc="-65"/>
              <a:t>in </a:t>
            </a:r>
            <a:r>
              <a:rPr dirty="0"/>
              <a:t>hardware </a:t>
            </a:r>
            <a:r>
              <a:rPr dirty="0" spc="-35"/>
              <a:t>or </a:t>
            </a:r>
            <a:r>
              <a:rPr dirty="0" spc="-965"/>
              <a:t> </a:t>
            </a:r>
            <a:r>
              <a:rPr dirty="0" spc="-15"/>
              <a:t>infrastructure. </a:t>
            </a:r>
            <a:r>
              <a:rPr dirty="0" spc="90"/>
              <a:t>It </a:t>
            </a:r>
            <a:r>
              <a:rPr dirty="0" spc="-90"/>
              <a:t>also </a:t>
            </a:r>
            <a:r>
              <a:rPr dirty="0"/>
              <a:t>integrates </a:t>
            </a:r>
            <a:r>
              <a:rPr dirty="0" spc="-50"/>
              <a:t>seamlessly </a:t>
            </a:r>
            <a:r>
              <a:rPr dirty="0" spc="25"/>
              <a:t>with </a:t>
            </a:r>
            <a:r>
              <a:rPr dirty="0" spc="30"/>
              <a:t>other </a:t>
            </a:r>
            <a:r>
              <a:rPr dirty="0" spc="35"/>
              <a:t> </a:t>
            </a:r>
            <a:r>
              <a:rPr dirty="0" spc="-55"/>
              <a:t>Amazon</a:t>
            </a:r>
            <a:r>
              <a:rPr dirty="0" spc="-280"/>
              <a:t> </a:t>
            </a:r>
            <a:r>
              <a:rPr dirty="0" spc="-65"/>
              <a:t>services,</a:t>
            </a:r>
            <a:r>
              <a:rPr dirty="0" spc="-280"/>
              <a:t> </a:t>
            </a:r>
            <a:r>
              <a:rPr dirty="0" spc="-50"/>
              <a:t>making</a:t>
            </a:r>
            <a:r>
              <a:rPr dirty="0" spc="-275"/>
              <a:t> </a:t>
            </a:r>
            <a:r>
              <a:rPr dirty="0" spc="95"/>
              <a:t>it</a:t>
            </a:r>
            <a:r>
              <a:rPr dirty="0" spc="-280"/>
              <a:t> </a:t>
            </a:r>
            <a:r>
              <a:rPr dirty="0" spc="-10"/>
              <a:t>an</a:t>
            </a:r>
            <a:r>
              <a:rPr dirty="0" spc="-275"/>
              <a:t> </a:t>
            </a:r>
            <a:r>
              <a:rPr dirty="0" spc="-10"/>
              <a:t>ideal</a:t>
            </a:r>
            <a:r>
              <a:rPr dirty="0" spc="-280"/>
              <a:t> </a:t>
            </a:r>
            <a:r>
              <a:rPr dirty="0"/>
              <a:t>choice</a:t>
            </a:r>
            <a:r>
              <a:rPr dirty="0" spc="-275"/>
              <a:t> </a:t>
            </a:r>
            <a:r>
              <a:rPr dirty="0" spc="-20"/>
              <a:t>for</a:t>
            </a:r>
            <a:r>
              <a:rPr dirty="0" spc="-280"/>
              <a:t> </a:t>
            </a:r>
            <a:r>
              <a:rPr dirty="0" spc="-75"/>
              <a:t>businesses </a:t>
            </a:r>
            <a:r>
              <a:rPr dirty="0" spc="-955"/>
              <a:t> </a:t>
            </a:r>
            <a:r>
              <a:rPr dirty="0" spc="-5"/>
              <a:t>a</a:t>
            </a:r>
            <a:r>
              <a:rPr dirty="0" spc="-145"/>
              <a:t>l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65"/>
              <a:t>d</a:t>
            </a:r>
            <a:r>
              <a:rPr dirty="0" spc="140"/>
              <a:t>y</a:t>
            </a:r>
            <a:r>
              <a:rPr dirty="0" spc="-280"/>
              <a:t> </a:t>
            </a:r>
            <a:r>
              <a:rPr dirty="0" spc="-85"/>
              <a:t>u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-150"/>
              <a:t>g</a:t>
            </a:r>
            <a:r>
              <a:rPr dirty="0" spc="-280"/>
              <a:t> </a:t>
            </a:r>
            <a:r>
              <a:rPr dirty="0" spc="-150"/>
              <a:t>A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-150"/>
              <a:t>z</a:t>
            </a:r>
            <a:r>
              <a:rPr dirty="0" spc="-95"/>
              <a:t>o</a:t>
            </a:r>
            <a:r>
              <a:rPr dirty="0" spc="-10"/>
              <a:t>n</a:t>
            </a:r>
            <a:r>
              <a:rPr dirty="0" spc="-280"/>
              <a:t> </a:t>
            </a:r>
            <a:r>
              <a:rPr dirty="0" spc="155"/>
              <a:t>W</a:t>
            </a:r>
            <a:r>
              <a:rPr dirty="0" spc="70"/>
              <a:t>e</a:t>
            </a:r>
            <a:r>
              <a:rPr dirty="0" spc="140"/>
              <a:t>b</a:t>
            </a:r>
            <a:r>
              <a:rPr dirty="0" spc="-280"/>
              <a:t> </a:t>
            </a:r>
            <a:r>
              <a:rPr dirty="0" spc="-320"/>
              <a:t>S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90"/>
              <a:t>v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70"/>
              <a:t>e</a:t>
            </a:r>
            <a:r>
              <a:rPr dirty="0" spc="-185"/>
              <a:t>s</a:t>
            </a:r>
            <a:r>
              <a:rPr dirty="0" spc="-13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4905438"/>
            <a:ext cx="231584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0" b="1">
                <a:solidFill>
                  <a:srgbClr val="181818"/>
                </a:solidFill>
                <a:latin typeface="Arial"/>
                <a:cs typeface="Arial"/>
              </a:rPr>
              <a:t>AMAZON </a:t>
            </a:r>
            <a:r>
              <a:rPr dirty="0" sz="2600" spc="30" b="1">
                <a:solidFill>
                  <a:srgbClr val="181818"/>
                </a:solidFill>
                <a:latin typeface="Arial"/>
                <a:cs typeface="Arial"/>
              </a:rPr>
              <a:t>EC2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21355" marR="5080">
              <a:lnSpc>
                <a:spcPct val="116100"/>
              </a:lnSpc>
              <a:spcBef>
                <a:spcPts val="95"/>
              </a:spcBef>
            </a:pPr>
            <a:r>
              <a:rPr dirty="0" spc="-150"/>
              <a:t>A</a:t>
            </a:r>
            <a:r>
              <a:rPr dirty="0" spc="-150"/>
              <a:t>z</a:t>
            </a:r>
            <a:r>
              <a:rPr dirty="0" spc="-85"/>
              <a:t>u</a:t>
            </a:r>
            <a:r>
              <a:rPr dirty="0" spc="-55"/>
              <a:t>r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100"/>
              <a:t>M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-5"/>
              <a:t>a</a:t>
            </a:r>
            <a:r>
              <a:rPr dirty="0" spc="-225"/>
              <a:t>g</a:t>
            </a:r>
            <a:r>
              <a:rPr dirty="0" spc="70"/>
              <a:t>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-320"/>
              <a:t>S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90"/>
              <a:t>v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70"/>
              <a:t>e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-285"/>
              <a:t>P</a:t>
            </a:r>
            <a:r>
              <a:rPr dirty="0" spc="-95"/>
              <a:t>o</a:t>
            </a:r>
            <a:r>
              <a:rPr dirty="0" spc="-185"/>
              <a:t>s</a:t>
            </a:r>
            <a:r>
              <a:rPr dirty="0" spc="229"/>
              <a:t>t</a:t>
            </a:r>
            <a:r>
              <a:rPr dirty="0" spc="-225"/>
              <a:t>g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320"/>
              <a:t>S</a:t>
            </a:r>
            <a:r>
              <a:rPr dirty="0" spc="-40"/>
              <a:t>Q</a:t>
            </a:r>
            <a:r>
              <a:rPr dirty="0" spc="-210"/>
              <a:t>L</a:t>
            </a:r>
            <a:r>
              <a:rPr dirty="0" spc="-280"/>
              <a:t> </a:t>
            </a:r>
            <a:r>
              <a:rPr dirty="0" spc="-114"/>
              <a:t>D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5"/>
              <a:t>a</a:t>
            </a:r>
            <a:r>
              <a:rPr dirty="0" spc="65"/>
              <a:t>b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-114"/>
              <a:t>i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15"/>
              <a:t>f</a:t>
            </a:r>
            <a:r>
              <a:rPr dirty="0" spc="-85"/>
              <a:t>u</a:t>
            </a:r>
            <a:r>
              <a:rPr dirty="0" spc="-145"/>
              <a:t>ll</a:t>
            </a:r>
            <a:r>
              <a:rPr dirty="0" spc="95"/>
              <a:t>y  </a:t>
            </a:r>
            <a:r>
              <a:rPr dirty="0" spc="-5"/>
              <a:t>managed </a:t>
            </a:r>
            <a:r>
              <a:rPr dirty="0" spc="45"/>
              <a:t>cloud-based </a:t>
            </a:r>
            <a:r>
              <a:rPr dirty="0" spc="40"/>
              <a:t>database </a:t>
            </a:r>
            <a:r>
              <a:rPr dirty="0" spc="-20"/>
              <a:t>service </a:t>
            </a:r>
            <a:r>
              <a:rPr dirty="0" spc="110"/>
              <a:t>that </a:t>
            </a:r>
            <a:r>
              <a:rPr dirty="0" spc="-35"/>
              <a:t>provides </a:t>
            </a:r>
            <a:r>
              <a:rPr dirty="0" spc="-30"/>
              <a:t> </a:t>
            </a:r>
            <a:r>
              <a:rPr dirty="0" spc="-85"/>
              <a:t>h</a:t>
            </a:r>
            <a:r>
              <a:rPr dirty="0" spc="-114"/>
              <a:t>i</a:t>
            </a:r>
            <a:r>
              <a:rPr dirty="0" spc="-225"/>
              <a:t>g</a:t>
            </a:r>
            <a:r>
              <a:rPr dirty="0" spc="-10"/>
              <a:t>h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-90"/>
              <a:t>v</a:t>
            </a:r>
            <a:r>
              <a:rPr dirty="0" spc="-5"/>
              <a:t>a</a:t>
            </a:r>
            <a:r>
              <a:rPr dirty="0" spc="-114"/>
              <a:t>i</a:t>
            </a:r>
            <a:r>
              <a:rPr dirty="0" spc="-145"/>
              <a:t>l</a:t>
            </a:r>
            <a:r>
              <a:rPr dirty="0" spc="-5"/>
              <a:t>a</a:t>
            </a:r>
            <a:r>
              <a:rPr dirty="0" spc="65"/>
              <a:t>b</a:t>
            </a:r>
            <a:r>
              <a:rPr dirty="0" spc="-114"/>
              <a:t>i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65"/>
              <a:t>y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-145"/>
              <a:t>l</a:t>
            </a:r>
            <a:r>
              <a:rPr dirty="0" spc="-5"/>
              <a:t>a</a:t>
            </a:r>
            <a:r>
              <a:rPr dirty="0" spc="65"/>
              <a:t>b</a:t>
            </a:r>
            <a:r>
              <a:rPr dirty="0" spc="-114"/>
              <a:t>i</a:t>
            </a:r>
            <a:r>
              <a:rPr dirty="0" spc="-145"/>
              <a:t>l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65"/>
              <a:t>y</a:t>
            </a:r>
            <a:r>
              <a:rPr dirty="0" spc="-165"/>
              <a:t>,</a:t>
            </a:r>
            <a:r>
              <a:rPr dirty="0" spc="-280"/>
              <a:t> 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75"/>
              <a:t>c</a:t>
            </a:r>
            <a:r>
              <a:rPr dirty="0" spc="-85"/>
              <a:t>u</a:t>
            </a:r>
            <a:r>
              <a:rPr dirty="0" spc="-55"/>
              <a:t>r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65"/>
              <a:t>y</a:t>
            </a:r>
            <a:r>
              <a:rPr dirty="0" spc="-135"/>
              <a:t>.</a:t>
            </a:r>
            <a:r>
              <a:rPr dirty="0" spc="-280"/>
              <a:t> </a:t>
            </a:r>
            <a:r>
              <a:rPr dirty="0" spc="-125"/>
              <a:t>I</a:t>
            </a:r>
            <a:r>
              <a:rPr dirty="0" spc="305"/>
              <a:t>t</a:t>
            </a:r>
            <a:r>
              <a:rPr dirty="0" spc="-280"/>
              <a:t> </a:t>
            </a:r>
            <a:r>
              <a:rPr dirty="0" spc="-95"/>
              <a:t>o</a:t>
            </a:r>
            <a:r>
              <a:rPr dirty="0" spc="15"/>
              <a:t>ff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70"/>
              <a:t>a</a:t>
            </a:r>
            <a:r>
              <a:rPr dirty="0" spc="-280"/>
              <a:t> </a:t>
            </a:r>
            <a:r>
              <a:rPr dirty="0" spc="-55"/>
              <a:t>r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-225"/>
              <a:t>g</a:t>
            </a:r>
            <a:r>
              <a:rPr dirty="0" spc="95"/>
              <a:t>e  </a:t>
            </a:r>
            <a:r>
              <a:rPr dirty="0" spc="-5"/>
              <a:t>of</a:t>
            </a:r>
            <a:r>
              <a:rPr dirty="0" spc="-280"/>
              <a:t> </a:t>
            </a:r>
            <a:r>
              <a:rPr dirty="0" spc="-15"/>
              <a:t>features,</a:t>
            </a:r>
            <a:r>
              <a:rPr dirty="0" spc="-280"/>
              <a:t> </a:t>
            </a:r>
            <a:r>
              <a:rPr dirty="0" spc="-70"/>
              <a:t>including</a:t>
            </a:r>
            <a:r>
              <a:rPr dirty="0" spc="-275"/>
              <a:t> </a:t>
            </a:r>
            <a:r>
              <a:rPr dirty="0" spc="65"/>
              <a:t>automated</a:t>
            </a:r>
            <a:r>
              <a:rPr dirty="0" spc="-280"/>
              <a:t> </a:t>
            </a:r>
            <a:r>
              <a:rPr dirty="0" spc="-35"/>
              <a:t>backups,</a:t>
            </a:r>
            <a:r>
              <a:rPr dirty="0" spc="-275"/>
              <a:t> </a:t>
            </a:r>
            <a:r>
              <a:rPr dirty="0" spc="105"/>
              <a:t>point-in-time </a:t>
            </a:r>
            <a:r>
              <a:rPr dirty="0" spc="-960"/>
              <a:t> </a:t>
            </a:r>
            <a:r>
              <a:rPr dirty="0" spc="-20"/>
              <a:t>recovery,</a:t>
            </a:r>
            <a:r>
              <a:rPr dirty="0" spc="-280"/>
              <a:t> </a:t>
            </a:r>
            <a:r>
              <a:rPr dirty="0" spc="15"/>
              <a:t>and</a:t>
            </a:r>
            <a:r>
              <a:rPr dirty="0" spc="-280"/>
              <a:t> </a:t>
            </a:r>
            <a:r>
              <a:rPr dirty="0" spc="20"/>
              <a:t>advanced</a:t>
            </a:r>
            <a:r>
              <a:rPr dirty="0" spc="-280"/>
              <a:t> </a:t>
            </a:r>
            <a:r>
              <a:rPr dirty="0" spc="10"/>
              <a:t>security</a:t>
            </a:r>
            <a:r>
              <a:rPr dirty="0" spc="-280"/>
              <a:t> </a:t>
            </a:r>
            <a:r>
              <a:rPr dirty="0" spc="-55"/>
              <a:t>controls.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75"/>
              <a:t>N</a:t>
            </a:r>
            <a:r>
              <a:rPr dirty="0" spc="-75"/>
              <a:t>E</a:t>
            </a:r>
            <a:r>
              <a:rPr dirty="0" spc="65"/>
              <a:t>X</a:t>
            </a:r>
            <a:r>
              <a:rPr dirty="0" spc="-35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05504" marR="5080">
              <a:lnSpc>
                <a:spcPct val="116100"/>
              </a:lnSpc>
              <a:spcBef>
                <a:spcPts val="95"/>
              </a:spcBef>
            </a:pPr>
            <a:r>
              <a:rPr dirty="0" spc="155"/>
              <a:t>W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-10"/>
              <a:t>h</a:t>
            </a:r>
            <a:r>
              <a:rPr dirty="0" spc="-280"/>
              <a:t> </a:t>
            </a:r>
            <a:r>
              <a:rPr dirty="0" spc="-150"/>
              <a:t>A</a:t>
            </a:r>
            <a:r>
              <a:rPr dirty="0" spc="-150"/>
              <a:t>z</a:t>
            </a:r>
            <a:r>
              <a:rPr dirty="0" spc="-85"/>
              <a:t>u</a:t>
            </a:r>
            <a:r>
              <a:rPr dirty="0" spc="-55"/>
              <a:t>r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100"/>
              <a:t>M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-5"/>
              <a:t>a</a:t>
            </a:r>
            <a:r>
              <a:rPr dirty="0" spc="-225"/>
              <a:t>g</a:t>
            </a:r>
            <a:r>
              <a:rPr dirty="0" spc="70"/>
              <a:t>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-320"/>
              <a:t>S</a:t>
            </a:r>
            <a:r>
              <a:rPr dirty="0" spc="70"/>
              <a:t>e</a:t>
            </a:r>
            <a:r>
              <a:rPr dirty="0" spc="-55"/>
              <a:t>r</a:t>
            </a:r>
            <a:r>
              <a:rPr dirty="0" spc="-90"/>
              <a:t>v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70"/>
              <a:t>e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-285"/>
              <a:t>P</a:t>
            </a:r>
            <a:r>
              <a:rPr dirty="0" spc="-95"/>
              <a:t>o</a:t>
            </a:r>
            <a:r>
              <a:rPr dirty="0" spc="-185"/>
              <a:t>s</a:t>
            </a:r>
            <a:r>
              <a:rPr dirty="0" spc="229"/>
              <a:t>t</a:t>
            </a:r>
            <a:r>
              <a:rPr dirty="0" spc="-225"/>
              <a:t>g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320"/>
              <a:t>S</a:t>
            </a:r>
            <a:r>
              <a:rPr dirty="0" spc="-40"/>
              <a:t>Q</a:t>
            </a:r>
            <a:r>
              <a:rPr dirty="0" spc="-210"/>
              <a:t>L</a:t>
            </a:r>
            <a:r>
              <a:rPr dirty="0" spc="-280"/>
              <a:t> </a:t>
            </a:r>
            <a:r>
              <a:rPr dirty="0" spc="-114"/>
              <a:t>D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5"/>
              <a:t>a</a:t>
            </a:r>
            <a:r>
              <a:rPr dirty="0" spc="65"/>
              <a:t>b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-165"/>
              <a:t>,  </a:t>
            </a:r>
            <a:r>
              <a:rPr dirty="0" spc="65"/>
              <a:t>b</a:t>
            </a:r>
            <a:r>
              <a:rPr dirty="0" spc="-85"/>
              <a:t>u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85"/>
              <a:t>n</a:t>
            </a:r>
            <a:r>
              <a:rPr dirty="0" spc="70"/>
              <a:t>e</a:t>
            </a:r>
            <a:r>
              <a:rPr dirty="0" spc="-185"/>
              <a:t>ss</a:t>
            </a:r>
            <a:r>
              <a:rPr dirty="0" spc="70"/>
              <a:t>e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-10"/>
              <a:t>n</a:t>
            </a:r>
            <a:r>
              <a:rPr dirty="0" spc="-280"/>
              <a:t> </a:t>
            </a:r>
            <a:r>
              <a:rPr dirty="0" spc="70"/>
              <a:t>e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145"/>
              <a:t>l</a:t>
            </a:r>
            <a:r>
              <a:rPr dirty="0" spc="140"/>
              <a:t>y</a:t>
            </a:r>
            <a:r>
              <a:rPr dirty="0" spc="-280"/>
              <a:t> </a:t>
            </a:r>
            <a:r>
              <a:rPr dirty="0" spc="90"/>
              <a:t>m</a:t>
            </a:r>
            <a:r>
              <a:rPr dirty="0" spc="-5"/>
              <a:t>a</a:t>
            </a:r>
            <a:r>
              <a:rPr dirty="0" spc="-85"/>
              <a:t>n</a:t>
            </a:r>
            <a:r>
              <a:rPr dirty="0" spc="-5"/>
              <a:t>a</a:t>
            </a:r>
            <a:r>
              <a:rPr dirty="0" spc="-225"/>
              <a:t>g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229"/>
              <a:t>t</a:t>
            </a:r>
            <a:r>
              <a:rPr dirty="0" spc="-85"/>
              <a:t>h</a:t>
            </a:r>
            <a:r>
              <a:rPr dirty="0" spc="70"/>
              <a:t>e</a:t>
            </a:r>
            <a:r>
              <a:rPr dirty="0" spc="-114"/>
              <a:t>i</a:t>
            </a:r>
            <a:r>
              <a:rPr dirty="0" spc="20"/>
              <a:t>r</a:t>
            </a:r>
            <a:r>
              <a:rPr dirty="0" spc="-280"/>
              <a:t> </a:t>
            </a:r>
            <a:r>
              <a:rPr dirty="0" spc="65"/>
              <a:t>d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-5"/>
              <a:t>a</a:t>
            </a:r>
            <a:r>
              <a:rPr dirty="0" spc="65"/>
              <a:t>b</a:t>
            </a:r>
            <a:r>
              <a:rPr dirty="0" spc="-5"/>
              <a:t>a</a:t>
            </a:r>
            <a:r>
              <a:rPr dirty="0" spc="-185"/>
              <a:t>s</a:t>
            </a:r>
            <a:r>
              <a:rPr dirty="0" spc="70"/>
              <a:t>e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5"/>
              <a:t>w</a:t>
            </a:r>
            <a:r>
              <a:rPr dirty="0" spc="-114"/>
              <a:t>i</a:t>
            </a:r>
            <a:r>
              <a:rPr dirty="0" spc="229"/>
              <a:t>t</a:t>
            </a:r>
            <a:r>
              <a:rPr dirty="0" spc="-85"/>
              <a:t>h</a:t>
            </a:r>
            <a:r>
              <a:rPr dirty="0" spc="-95"/>
              <a:t>o</a:t>
            </a:r>
            <a:r>
              <a:rPr dirty="0" spc="-85"/>
              <a:t>u</a:t>
            </a:r>
            <a:r>
              <a:rPr dirty="0" spc="270"/>
              <a:t>t  </a:t>
            </a:r>
            <a:r>
              <a:rPr dirty="0" spc="229"/>
              <a:t>t</a:t>
            </a:r>
            <a:r>
              <a:rPr dirty="0" spc="-85"/>
              <a:t>h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-85"/>
              <a:t>n</a:t>
            </a:r>
            <a:r>
              <a:rPr dirty="0" spc="70"/>
              <a:t>ee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15"/>
              <a:t>f</a:t>
            </a:r>
            <a:r>
              <a:rPr dirty="0" spc="-95"/>
              <a:t>o</a:t>
            </a:r>
            <a:r>
              <a:rPr dirty="0" spc="20"/>
              <a:t>r</a:t>
            </a:r>
            <a:r>
              <a:rPr dirty="0" spc="-280"/>
              <a:t> </a:t>
            </a:r>
            <a:r>
              <a:rPr dirty="0" spc="65"/>
              <a:t>d</a:t>
            </a:r>
            <a:r>
              <a:rPr dirty="0" spc="70"/>
              <a:t>e</a:t>
            </a:r>
            <a:r>
              <a:rPr dirty="0" spc="65"/>
              <a:t>d</a:t>
            </a:r>
            <a:r>
              <a:rPr dirty="0" spc="-114"/>
              <a:t>i</a:t>
            </a:r>
            <a:r>
              <a:rPr dirty="0" spc="75"/>
              <a:t>c</a:t>
            </a:r>
            <a:r>
              <a:rPr dirty="0" spc="-5"/>
              <a:t>a</a:t>
            </a:r>
            <a:r>
              <a:rPr dirty="0" spc="229"/>
              <a:t>t</a:t>
            </a:r>
            <a:r>
              <a:rPr dirty="0" spc="70"/>
              <a:t>e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-114"/>
              <a:t>D</a:t>
            </a:r>
            <a:r>
              <a:rPr dirty="0" spc="-395"/>
              <a:t>B</a:t>
            </a:r>
            <a:r>
              <a:rPr dirty="0" spc="-150"/>
              <a:t>A</a:t>
            </a:r>
            <a:r>
              <a:rPr dirty="0" spc="-110"/>
              <a:t>s</a:t>
            </a:r>
            <a:r>
              <a:rPr dirty="0" spc="-280"/>
              <a:t> </a:t>
            </a:r>
            <a:r>
              <a:rPr dirty="0" spc="-95"/>
              <a:t>o</a:t>
            </a:r>
            <a:r>
              <a:rPr dirty="0" spc="20"/>
              <a:t>r</a:t>
            </a:r>
            <a:r>
              <a:rPr dirty="0" spc="-280"/>
              <a:t> </a:t>
            </a:r>
            <a:r>
              <a:rPr dirty="0" spc="70"/>
              <a:t>e</a:t>
            </a:r>
            <a:r>
              <a:rPr dirty="0" spc="-60"/>
              <a:t>x</a:t>
            </a:r>
            <a:r>
              <a:rPr dirty="0" spc="65"/>
              <a:t>p</a:t>
            </a:r>
            <a:r>
              <a:rPr dirty="0" spc="70"/>
              <a:t>e</a:t>
            </a:r>
            <a:r>
              <a:rPr dirty="0" spc="-85"/>
              <a:t>n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90"/>
              <a:t>v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-85"/>
              <a:t>h</a:t>
            </a:r>
            <a:r>
              <a:rPr dirty="0" spc="-5"/>
              <a:t>a</a:t>
            </a:r>
            <a:r>
              <a:rPr dirty="0" spc="-55"/>
              <a:t>r</a:t>
            </a:r>
            <a:r>
              <a:rPr dirty="0" spc="65"/>
              <a:t>d</a:t>
            </a:r>
            <a:r>
              <a:rPr dirty="0" spc="5"/>
              <a:t>w</a:t>
            </a:r>
            <a:r>
              <a:rPr dirty="0" spc="-5"/>
              <a:t>a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135"/>
              <a:t>.</a:t>
            </a:r>
            <a:r>
              <a:rPr dirty="0" spc="-280"/>
              <a:t> </a:t>
            </a:r>
            <a:r>
              <a:rPr dirty="0" spc="-125"/>
              <a:t>I</a:t>
            </a:r>
            <a:r>
              <a:rPr dirty="0" spc="270"/>
              <a:t>t  </a:t>
            </a:r>
            <a:r>
              <a:rPr dirty="0" spc="-90"/>
              <a:t>also </a:t>
            </a:r>
            <a:r>
              <a:rPr dirty="0"/>
              <a:t>integrates </a:t>
            </a:r>
            <a:r>
              <a:rPr dirty="0" spc="-50"/>
              <a:t>seamlessly </a:t>
            </a:r>
            <a:r>
              <a:rPr dirty="0" spc="25"/>
              <a:t>with </a:t>
            </a:r>
            <a:r>
              <a:rPr dirty="0" spc="30"/>
              <a:t>other </a:t>
            </a:r>
            <a:r>
              <a:rPr dirty="0" spc="-60"/>
              <a:t>Azure </a:t>
            </a:r>
            <a:r>
              <a:rPr dirty="0" spc="-65"/>
              <a:t>services, </a:t>
            </a:r>
            <a:r>
              <a:rPr dirty="0" spc="-60"/>
              <a:t> </a:t>
            </a:r>
            <a:r>
              <a:rPr dirty="0" spc="-50"/>
              <a:t>making</a:t>
            </a:r>
            <a:r>
              <a:rPr dirty="0" spc="-280"/>
              <a:t> </a:t>
            </a:r>
            <a:r>
              <a:rPr dirty="0" spc="95"/>
              <a:t>it</a:t>
            </a:r>
            <a:r>
              <a:rPr dirty="0" spc="-275"/>
              <a:t> </a:t>
            </a:r>
            <a:r>
              <a:rPr dirty="0" spc="-10"/>
              <a:t>an</a:t>
            </a:r>
            <a:r>
              <a:rPr dirty="0" spc="-275"/>
              <a:t> </a:t>
            </a:r>
            <a:r>
              <a:rPr dirty="0" spc="-10"/>
              <a:t>ideal</a:t>
            </a:r>
            <a:r>
              <a:rPr dirty="0" spc="-275"/>
              <a:t> </a:t>
            </a:r>
            <a:r>
              <a:rPr dirty="0"/>
              <a:t>choice</a:t>
            </a:r>
            <a:r>
              <a:rPr dirty="0" spc="-280"/>
              <a:t> </a:t>
            </a:r>
            <a:r>
              <a:rPr dirty="0" spc="-20"/>
              <a:t>for</a:t>
            </a:r>
            <a:r>
              <a:rPr dirty="0" spc="-275"/>
              <a:t> </a:t>
            </a:r>
            <a:r>
              <a:rPr dirty="0" spc="-75"/>
              <a:t>businesses</a:t>
            </a:r>
            <a:r>
              <a:rPr dirty="0" spc="-275"/>
              <a:t> </a:t>
            </a:r>
            <a:r>
              <a:rPr dirty="0" spc="-105"/>
              <a:t>looking</a:t>
            </a:r>
            <a:r>
              <a:rPr dirty="0" spc="-275"/>
              <a:t> </a:t>
            </a:r>
            <a:r>
              <a:rPr dirty="0" spc="105"/>
              <a:t>to</a:t>
            </a:r>
            <a:r>
              <a:rPr dirty="0" spc="-275"/>
              <a:t> </a:t>
            </a:r>
            <a:r>
              <a:rPr dirty="0" spc="-30"/>
              <a:t>build</a:t>
            </a:r>
            <a:r>
              <a:rPr dirty="0" spc="-280"/>
              <a:t> </a:t>
            </a:r>
            <a:r>
              <a:rPr dirty="0" spc="70"/>
              <a:t>a </a:t>
            </a:r>
            <a:r>
              <a:rPr dirty="0" spc="-955"/>
              <a:t> </a:t>
            </a:r>
            <a:r>
              <a:rPr dirty="0" spc="75"/>
              <a:t>c</a:t>
            </a:r>
            <a:r>
              <a:rPr dirty="0" spc="-95"/>
              <a:t>o</a:t>
            </a:r>
            <a:r>
              <a:rPr dirty="0" spc="90"/>
              <a:t>m</a:t>
            </a:r>
            <a:r>
              <a:rPr dirty="0" spc="65"/>
              <a:t>p</a:t>
            </a:r>
            <a:r>
              <a:rPr dirty="0" spc="-55"/>
              <a:t>r</a:t>
            </a:r>
            <a:r>
              <a:rPr dirty="0" spc="70"/>
              <a:t>e</a:t>
            </a:r>
            <a:r>
              <a:rPr dirty="0" spc="-85"/>
              <a:t>h</a:t>
            </a:r>
            <a:r>
              <a:rPr dirty="0" spc="70"/>
              <a:t>e</a:t>
            </a:r>
            <a:r>
              <a:rPr dirty="0" spc="-85"/>
              <a:t>n</a:t>
            </a:r>
            <a:r>
              <a:rPr dirty="0" spc="-185"/>
              <a:t>s</a:t>
            </a:r>
            <a:r>
              <a:rPr dirty="0" spc="-114"/>
              <a:t>i</a:t>
            </a:r>
            <a:r>
              <a:rPr dirty="0" spc="-90"/>
              <a:t>v</a:t>
            </a:r>
            <a:r>
              <a:rPr dirty="0" spc="145"/>
              <a:t>e</a:t>
            </a:r>
            <a:r>
              <a:rPr dirty="0" spc="-280"/>
              <a:t> </a:t>
            </a:r>
            <a:r>
              <a:rPr dirty="0" spc="75"/>
              <a:t>c</a:t>
            </a:r>
            <a:r>
              <a:rPr dirty="0" spc="-145"/>
              <a:t>l</a:t>
            </a:r>
            <a:r>
              <a:rPr dirty="0" spc="-95"/>
              <a:t>o</a:t>
            </a:r>
            <a:r>
              <a:rPr dirty="0" spc="-85"/>
              <a:t>u</a:t>
            </a:r>
            <a:r>
              <a:rPr dirty="0" spc="140"/>
              <a:t>d</a:t>
            </a:r>
            <a:r>
              <a:rPr dirty="0" spc="-280"/>
              <a:t> </a:t>
            </a:r>
            <a:r>
              <a:rPr dirty="0" spc="-185"/>
              <a:t>s</a:t>
            </a:r>
            <a:r>
              <a:rPr dirty="0" spc="-95"/>
              <a:t>o</a:t>
            </a:r>
            <a:r>
              <a:rPr dirty="0" spc="-145"/>
              <a:t>l</a:t>
            </a:r>
            <a:r>
              <a:rPr dirty="0" spc="-85"/>
              <a:t>u</a:t>
            </a:r>
            <a:r>
              <a:rPr dirty="0" spc="229"/>
              <a:t>t</a:t>
            </a:r>
            <a:r>
              <a:rPr dirty="0" spc="-114"/>
              <a:t>i</a:t>
            </a:r>
            <a:r>
              <a:rPr dirty="0" spc="-95"/>
              <a:t>o</a:t>
            </a:r>
            <a:r>
              <a:rPr dirty="0" spc="-85"/>
              <a:t>n</a:t>
            </a:r>
            <a:r>
              <a:rPr dirty="0" spc="-135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3930003"/>
            <a:ext cx="231838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55" b="1">
                <a:solidFill>
                  <a:srgbClr val="181818"/>
                </a:solidFill>
                <a:latin typeface="Arial"/>
                <a:cs typeface="Arial"/>
              </a:rPr>
              <a:t>AZURE </a:t>
            </a:r>
            <a:r>
              <a:rPr dirty="0" sz="2600" spc="-50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70" b="1">
                <a:solidFill>
                  <a:srgbClr val="181818"/>
                </a:solidFill>
                <a:latin typeface="Arial"/>
                <a:cs typeface="Arial"/>
              </a:rPr>
              <a:t>MANAGED </a:t>
            </a:r>
            <a:r>
              <a:rPr dirty="0" sz="2600" spc="7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20" b="1">
                <a:solidFill>
                  <a:srgbClr val="181818"/>
                </a:solidFill>
                <a:latin typeface="Arial"/>
                <a:cs typeface="Arial"/>
              </a:rPr>
              <a:t>SERVICES </a:t>
            </a:r>
            <a:r>
              <a:rPr dirty="0" sz="2600" spc="-15" b="1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600" spc="-35" b="1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dirty="0" sz="2600" spc="155" b="1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dirty="0" sz="2600" spc="-60" b="1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dirty="0" sz="2600" spc="70" b="1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dirty="0" sz="2600" spc="110" b="1">
                <a:solidFill>
                  <a:srgbClr val="181818"/>
                </a:solidFill>
                <a:latin typeface="Arial"/>
                <a:cs typeface="Arial"/>
              </a:rPr>
              <a:t>G</a:t>
            </a:r>
            <a:r>
              <a:rPr dirty="0" sz="2600" spc="-135" b="1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dirty="0" sz="2600" spc="-110" b="1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dirty="0" sz="2600" spc="-60" b="1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dirty="0" sz="2600" spc="150" b="1">
                <a:solidFill>
                  <a:srgbClr val="181818"/>
                </a:solidFill>
                <a:latin typeface="Arial"/>
                <a:cs typeface="Arial"/>
              </a:rPr>
              <a:t>Q</a:t>
            </a:r>
            <a:r>
              <a:rPr dirty="0" sz="2600" spc="-100" b="1">
                <a:solidFill>
                  <a:srgbClr val="181818"/>
                </a:solidFill>
                <a:latin typeface="Arial"/>
                <a:cs typeface="Arial"/>
              </a:rPr>
              <a:t>L  </a:t>
            </a:r>
            <a:r>
              <a:rPr dirty="0" sz="2600" spc="-5" b="1">
                <a:solidFill>
                  <a:srgbClr val="181818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36689"/>
            <a:ext cx="6026150" cy="1473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0" spc="-455"/>
              <a:t>Conclusion</a:t>
            </a:r>
            <a:endParaRPr sz="9500"/>
          </a:p>
        </p:txBody>
      </p:sp>
      <p:sp>
        <p:nvSpPr>
          <p:cNvPr id="3" name="object 3"/>
          <p:cNvSpPr txBox="1"/>
          <p:nvPr/>
        </p:nvSpPr>
        <p:spPr>
          <a:xfrm>
            <a:off x="1717769" y="3157841"/>
            <a:ext cx="14791055" cy="497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-40" b="1">
                <a:latin typeface="Arial"/>
                <a:cs typeface="Arial"/>
              </a:rPr>
              <a:t>Cloud </a:t>
            </a:r>
            <a:r>
              <a:rPr dirty="0" sz="3500" spc="-45" b="1">
                <a:latin typeface="Arial"/>
                <a:cs typeface="Arial"/>
              </a:rPr>
              <a:t>services </a:t>
            </a:r>
            <a:r>
              <a:rPr dirty="0" sz="3500" spc="-40" b="1">
                <a:latin typeface="Arial"/>
                <a:cs typeface="Arial"/>
              </a:rPr>
              <a:t>like </a:t>
            </a:r>
            <a:r>
              <a:rPr dirty="0" sz="3500" spc="-60" b="1">
                <a:latin typeface="Arial"/>
                <a:cs typeface="Arial"/>
              </a:rPr>
              <a:t>Azure </a:t>
            </a:r>
            <a:r>
              <a:rPr dirty="0" sz="3500" spc="120" b="1">
                <a:latin typeface="Arial"/>
                <a:cs typeface="Arial"/>
              </a:rPr>
              <a:t>Web </a:t>
            </a:r>
            <a:r>
              <a:rPr dirty="0" sz="3500" spc="-65" b="1">
                <a:latin typeface="Arial"/>
                <a:cs typeface="Arial"/>
              </a:rPr>
              <a:t>Service, </a:t>
            </a:r>
            <a:r>
              <a:rPr dirty="0" sz="3500" spc="-40" b="1">
                <a:latin typeface="Arial"/>
                <a:cs typeface="Arial"/>
              </a:rPr>
              <a:t>Next.js </a:t>
            </a:r>
            <a:r>
              <a:rPr dirty="0" sz="3500" spc="-330" b="1">
                <a:latin typeface="Arial"/>
                <a:cs typeface="Arial"/>
              </a:rPr>
              <a:t>SSR </a:t>
            </a:r>
            <a:r>
              <a:rPr dirty="0" sz="3500" spc="-45" b="1">
                <a:latin typeface="Arial"/>
                <a:cs typeface="Arial"/>
              </a:rPr>
              <a:t>App, </a:t>
            </a:r>
            <a:r>
              <a:rPr dirty="0" sz="3500" spc="-55" b="1">
                <a:latin typeface="Arial"/>
                <a:cs typeface="Arial"/>
              </a:rPr>
              <a:t>Amazon </a:t>
            </a:r>
            <a:r>
              <a:rPr dirty="0" sz="3500" spc="-150" b="1">
                <a:latin typeface="Arial"/>
                <a:cs typeface="Arial"/>
              </a:rPr>
              <a:t>EC2, </a:t>
            </a:r>
            <a:r>
              <a:rPr dirty="0" sz="3500" spc="-145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and </a:t>
            </a:r>
            <a:r>
              <a:rPr dirty="0" sz="3500" spc="-60" b="1">
                <a:latin typeface="Arial"/>
                <a:cs typeface="Arial"/>
              </a:rPr>
              <a:t>Azure </a:t>
            </a:r>
            <a:r>
              <a:rPr dirty="0" sz="3500" b="1">
                <a:latin typeface="Arial"/>
                <a:cs typeface="Arial"/>
              </a:rPr>
              <a:t>Managed </a:t>
            </a:r>
            <a:r>
              <a:rPr dirty="0" sz="3500" spc="-60" b="1">
                <a:latin typeface="Arial"/>
                <a:cs typeface="Arial"/>
              </a:rPr>
              <a:t>Services </a:t>
            </a:r>
            <a:r>
              <a:rPr dirty="0" sz="3500" spc="-110" b="1">
                <a:latin typeface="Arial"/>
                <a:cs typeface="Arial"/>
              </a:rPr>
              <a:t>PostgreSQL </a:t>
            </a:r>
            <a:r>
              <a:rPr dirty="0" sz="3500" spc="15" b="1">
                <a:latin typeface="Arial"/>
                <a:cs typeface="Arial"/>
              </a:rPr>
              <a:t>Database </a:t>
            </a:r>
            <a:r>
              <a:rPr dirty="0" sz="3500" spc="5" b="1">
                <a:latin typeface="Arial"/>
                <a:cs typeface="Arial"/>
              </a:rPr>
              <a:t>offer </a:t>
            </a:r>
            <a:r>
              <a:rPr dirty="0" sz="3500" spc="70" b="1">
                <a:latin typeface="Arial"/>
                <a:cs typeface="Arial"/>
              </a:rPr>
              <a:t>a </a:t>
            </a:r>
            <a:r>
              <a:rPr dirty="0" sz="3500" spc="-45" b="1">
                <a:latin typeface="Arial"/>
                <a:cs typeface="Arial"/>
              </a:rPr>
              <a:t>range </a:t>
            </a:r>
            <a:r>
              <a:rPr dirty="0" sz="3500" spc="-5" b="1">
                <a:latin typeface="Arial"/>
                <a:cs typeface="Arial"/>
              </a:rPr>
              <a:t>of </a:t>
            </a:r>
            <a:r>
              <a:rPr dirty="0" sz="350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benefits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for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75" b="1">
                <a:latin typeface="Arial"/>
                <a:cs typeface="Arial"/>
              </a:rPr>
              <a:t>businesses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of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70" b="1">
                <a:latin typeface="Arial"/>
                <a:cs typeface="Arial"/>
              </a:rPr>
              <a:t>all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120" b="1">
                <a:latin typeface="Arial"/>
                <a:cs typeface="Arial"/>
              </a:rPr>
              <a:t>sizes.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They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10" b="1">
                <a:latin typeface="Arial"/>
                <a:cs typeface="Arial"/>
              </a:rPr>
              <a:t>provide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70" b="1">
                <a:latin typeface="Arial"/>
                <a:cs typeface="Arial"/>
              </a:rPr>
              <a:t>a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50" b="1">
                <a:latin typeface="Arial"/>
                <a:cs typeface="Arial"/>
              </a:rPr>
              <a:t>scalable,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45" b="1">
                <a:latin typeface="Arial"/>
                <a:cs typeface="Arial"/>
              </a:rPr>
              <a:t>flexible,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and </a:t>
            </a:r>
            <a:r>
              <a:rPr dirty="0" sz="3500" spc="-960" b="1">
                <a:latin typeface="Arial"/>
                <a:cs typeface="Arial"/>
              </a:rPr>
              <a:t> </a:t>
            </a:r>
            <a:r>
              <a:rPr dirty="0" sz="3500" spc="75" b="1">
                <a:latin typeface="Arial"/>
                <a:cs typeface="Arial"/>
              </a:rPr>
              <a:t>cost-effective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20" b="1">
                <a:latin typeface="Arial"/>
                <a:cs typeface="Arial"/>
              </a:rPr>
              <a:t>platform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20" b="1">
                <a:latin typeface="Arial"/>
                <a:cs typeface="Arial"/>
              </a:rPr>
              <a:t>for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85" b="1">
                <a:latin typeface="Arial"/>
                <a:cs typeface="Arial"/>
              </a:rPr>
              <a:t>storing,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90" b="1">
                <a:latin typeface="Arial"/>
                <a:cs typeface="Arial"/>
              </a:rPr>
              <a:t>managing,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and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-65" b="1">
                <a:latin typeface="Arial"/>
                <a:cs typeface="Arial"/>
              </a:rPr>
              <a:t>processing</a:t>
            </a:r>
            <a:r>
              <a:rPr dirty="0" sz="3500" spc="-280" b="1">
                <a:latin typeface="Arial"/>
                <a:cs typeface="Arial"/>
              </a:rPr>
              <a:t> </a:t>
            </a:r>
            <a:r>
              <a:rPr dirty="0" sz="3500" spc="30" b="1">
                <a:latin typeface="Arial"/>
                <a:cs typeface="Arial"/>
              </a:rPr>
              <a:t>data.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00">
              <a:latin typeface="Arial"/>
              <a:cs typeface="Arial"/>
            </a:endParaRPr>
          </a:p>
          <a:p>
            <a:pPr marL="12700" marR="328295">
              <a:lnSpc>
                <a:spcPct val="116100"/>
              </a:lnSpc>
            </a:pPr>
            <a:r>
              <a:rPr dirty="0" sz="3500" spc="-130" b="1">
                <a:latin typeface="Arial"/>
                <a:cs typeface="Arial"/>
              </a:rPr>
              <a:t>As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20" b="1">
                <a:latin typeface="Arial"/>
                <a:cs typeface="Arial"/>
              </a:rPr>
              <a:t>more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75" b="1">
                <a:latin typeface="Arial"/>
                <a:cs typeface="Arial"/>
              </a:rPr>
              <a:t>businesses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move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105" b="1">
                <a:latin typeface="Arial"/>
                <a:cs typeface="Arial"/>
              </a:rPr>
              <a:t>to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95" b="1">
                <a:latin typeface="Arial"/>
                <a:cs typeface="Arial"/>
              </a:rPr>
              <a:t>the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60" b="1">
                <a:latin typeface="Arial"/>
                <a:cs typeface="Arial"/>
              </a:rPr>
              <a:t>cloud,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35" b="1">
                <a:latin typeface="Arial"/>
                <a:cs typeface="Arial"/>
              </a:rPr>
              <a:t>these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45" b="1">
                <a:latin typeface="Arial"/>
                <a:cs typeface="Arial"/>
              </a:rPr>
              <a:t>services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-80" b="1">
                <a:latin typeface="Arial"/>
                <a:cs typeface="Arial"/>
              </a:rPr>
              <a:t>will</a:t>
            </a:r>
            <a:r>
              <a:rPr dirty="0" sz="3500" spc="-275" b="1">
                <a:latin typeface="Arial"/>
                <a:cs typeface="Arial"/>
              </a:rPr>
              <a:t> </a:t>
            </a:r>
            <a:r>
              <a:rPr dirty="0" sz="3500" spc="-5" b="1">
                <a:latin typeface="Arial"/>
                <a:cs typeface="Arial"/>
              </a:rPr>
              <a:t>continue</a:t>
            </a:r>
            <a:r>
              <a:rPr dirty="0" sz="3500" spc="-270" b="1">
                <a:latin typeface="Arial"/>
                <a:cs typeface="Arial"/>
              </a:rPr>
              <a:t> </a:t>
            </a:r>
            <a:r>
              <a:rPr dirty="0" sz="3500" spc="105" b="1">
                <a:latin typeface="Arial"/>
                <a:cs typeface="Arial"/>
              </a:rPr>
              <a:t>to </a:t>
            </a:r>
            <a:r>
              <a:rPr dirty="0" sz="3500" spc="-960" b="1">
                <a:latin typeface="Arial"/>
                <a:cs typeface="Arial"/>
              </a:rPr>
              <a:t> </a:t>
            </a:r>
            <a:r>
              <a:rPr dirty="0" sz="3500" spc="15" b="1">
                <a:latin typeface="Arial"/>
                <a:cs typeface="Arial"/>
              </a:rPr>
              <a:t>play </a:t>
            </a:r>
            <a:r>
              <a:rPr dirty="0" sz="3500" spc="70" b="1">
                <a:latin typeface="Arial"/>
                <a:cs typeface="Arial"/>
              </a:rPr>
              <a:t>a </a:t>
            </a:r>
            <a:r>
              <a:rPr dirty="0" sz="3500" spc="5" b="1">
                <a:latin typeface="Arial"/>
                <a:cs typeface="Arial"/>
              </a:rPr>
              <a:t>critical </a:t>
            </a:r>
            <a:r>
              <a:rPr dirty="0" sz="3500" spc="-35" b="1">
                <a:latin typeface="Arial"/>
                <a:cs typeface="Arial"/>
              </a:rPr>
              <a:t>role </a:t>
            </a:r>
            <a:r>
              <a:rPr dirty="0" sz="3500" spc="-65" b="1">
                <a:latin typeface="Arial"/>
                <a:cs typeface="Arial"/>
              </a:rPr>
              <a:t>in </a:t>
            </a:r>
            <a:r>
              <a:rPr dirty="0" sz="3500" spc="-80" b="1">
                <a:latin typeface="Arial"/>
                <a:cs typeface="Arial"/>
              </a:rPr>
              <a:t>shaping </a:t>
            </a:r>
            <a:r>
              <a:rPr dirty="0" sz="3500" spc="95" b="1">
                <a:latin typeface="Arial"/>
                <a:cs typeface="Arial"/>
              </a:rPr>
              <a:t>the </a:t>
            </a:r>
            <a:r>
              <a:rPr dirty="0" sz="3500" spc="25" b="1">
                <a:latin typeface="Arial"/>
                <a:cs typeface="Arial"/>
              </a:rPr>
              <a:t>future </a:t>
            </a:r>
            <a:r>
              <a:rPr dirty="0" sz="3500" spc="-5" b="1">
                <a:latin typeface="Arial"/>
                <a:cs typeface="Arial"/>
              </a:rPr>
              <a:t>of </a:t>
            </a:r>
            <a:r>
              <a:rPr dirty="0" sz="3500" spc="-20" b="1">
                <a:latin typeface="Arial"/>
                <a:cs typeface="Arial"/>
              </a:rPr>
              <a:t>technology </a:t>
            </a:r>
            <a:r>
              <a:rPr dirty="0" sz="3500" spc="15" b="1">
                <a:latin typeface="Arial"/>
                <a:cs typeface="Arial"/>
              </a:rPr>
              <a:t>and </a:t>
            </a:r>
            <a:r>
              <a:rPr dirty="0" sz="3500" spc="-80" b="1">
                <a:latin typeface="Arial"/>
                <a:cs typeface="Arial"/>
              </a:rPr>
              <a:t>business </a:t>
            </a:r>
            <a:r>
              <a:rPr dirty="0" sz="3500" spc="-75" b="1">
                <a:latin typeface="Arial"/>
                <a:cs typeface="Arial"/>
              </a:rPr>
              <a:t> </a:t>
            </a:r>
            <a:r>
              <a:rPr dirty="0" sz="3500" spc="-35" b="1">
                <a:latin typeface="Arial"/>
                <a:cs typeface="Arial"/>
              </a:rPr>
              <a:t>operations.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Nikita</dc:creator>
  <cp:keywords>DAFgFTppmAM,BAFae6N5ljA</cp:keywords>
  <dc:title>Apsit Birthday Calendar</dc:title>
  <dcterms:created xsi:type="dcterms:W3CDTF">2023-04-14T13:53:43Z</dcterms:created>
  <dcterms:modified xsi:type="dcterms:W3CDTF">2023-04-14T13:53:43Z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2023-04-14T00:00:00Z</vt:filetime>
  </property>
</Properties>
</file>