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347" r:id="rId4"/>
    <p:sldId id="354" r:id="rId5"/>
    <p:sldId id="349" r:id="rId6"/>
    <p:sldId id="355" r:id="rId7"/>
    <p:sldId id="306" r:id="rId8"/>
    <p:sldId id="353" r:id="rId9"/>
    <p:sldId id="356" r:id="rId10"/>
    <p:sldId id="358" r:id="rId11"/>
    <p:sldId id="357" r:id="rId12"/>
    <p:sldId id="359" r:id="rId13"/>
    <p:sldId id="307" r:id="rId14"/>
  </p:sldIdLst>
  <p:sldSz cx="12192000" cy="6858000"/>
  <p:notesSz cx="6858000" cy="12192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0" autoAdjust="0"/>
    <p:restoredTop sz="94660"/>
  </p:normalViewPr>
  <p:slideViewPr>
    <p:cSldViewPr>
      <p:cViewPr varScale="1">
        <p:scale>
          <a:sx n="79" d="100"/>
          <a:sy n="79" d="100"/>
        </p:scale>
        <p:origin x="590"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611188"/>
          </a:xfrm>
          <a:prstGeom prst="rect">
            <a:avLst/>
          </a:prstGeom>
        </p:spPr>
        <p:txBody>
          <a:bodyPr vert="horz" lIns="91440" tIns="45720" rIns="91440" bIns="45720" rtlCol="0"/>
          <a:lstStyle>
            <a:lvl1pPr algn="r">
              <a:defRPr sz="1200"/>
            </a:lvl1pPr>
          </a:lstStyle>
          <a:p>
            <a:fld id="{B04DCA98-92C0-4F48-89D1-3FD303C7CE35}" type="datetimeFigureOut">
              <a:rPr lang="ru-RU" smtClean="0"/>
              <a:t>14.11.2021</a:t>
            </a:fld>
            <a:endParaRPr lang="ru-RU"/>
          </a:p>
        </p:txBody>
      </p:sp>
      <p:sp>
        <p:nvSpPr>
          <p:cNvPr id="4" name="Образ слайда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5867400"/>
            <a:ext cx="5486400" cy="48006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11580813"/>
            <a:ext cx="2971800" cy="6111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11580813"/>
            <a:ext cx="2971800" cy="611187"/>
          </a:xfrm>
          <a:prstGeom prst="rect">
            <a:avLst/>
          </a:prstGeom>
        </p:spPr>
        <p:txBody>
          <a:bodyPr vert="horz" lIns="91440" tIns="45720" rIns="91440" bIns="45720" rtlCol="0" anchor="b"/>
          <a:lstStyle>
            <a:lvl1pPr algn="r">
              <a:defRPr sz="1200"/>
            </a:lvl1pPr>
          </a:lstStyle>
          <a:p>
            <a:fld id="{7B5F47EF-21AF-41BD-AB82-5A4B797CA39E}" type="slidenum">
              <a:rPr lang="ru-RU" smtClean="0"/>
              <a:t>‹#›</a:t>
            </a:fld>
            <a:endParaRPr lang="ru-RU"/>
          </a:p>
        </p:txBody>
      </p:sp>
    </p:spTree>
    <p:extLst>
      <p:ext uri="{BB962C8B-B14F-4D97-AF65-F5344CB8AC3E}">
        <p14:creationId xmlns:p14="http://schemas.microsoft.com/office/powerpoint/2010/main" val="65047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B5F47EF-21AF-41BD-AB82-5A4B797CA39E}" type="slidenum">
              <a:rPr lang="ru-RU" smtClean="0"/>
              <a:t>12</a:t>
            </a:fld>
            <a:endParaRPr lang="ru-RU"/>
          </a:p>
        </p:txBody>
      </p:sp>
    </p:spTree>
    <p:extLst>
      <p:ext uri="{BB962C8B-B14F-4D97-AF65-F5344CB8AC3E}">
        <p14:creationId xmlns:p14="http://schemas.microsoft.com/office/powerpoint/2010/main" val="1922736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http://991534A3C7251C9405CF94537ACCF30B.dms.sberbank.ru/991534A3C7251C9405CF94537ACCF30B-D440A21A956D124775E2C7E5463C2229-60BBB1E720F74602F5F5025182EDED22/1.png" TargetMode="External"/></Relationships>
</file>

<file path=ppt/slideLayouts/_rels/slideLayout13.xml.rels><?xml version="1.0" encoding="UTF-8" standalone="yes"?>
<Relationships xmlns="http://schemas.openxmlformats.org/package/2006/relationships"><Relationship Id="rId3" Type="http://schemas.openxmlformats.org/officeDocument/2006/relationships/image" Target="http://991534A3C7251C9405CF94537ACCF30B.dms.sberbank.ru/991534A3C7251C9405CF94537ACCF30B-D440A21A956D124775E2C7E5463C2229-60BBB1E720F74602F5F5025182EDED22/1.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http://991534A3C7251C9405CF94537ACCF30B.dms.sberbank.ru/991534A3C7251C9405CF94537ACCF30B-D440A21A956D124775E2C7E5463C2229-60BBB1E720F74602F5F5025182EDED22/1.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http://991534A3C7251C9405CF94537ACCF30B.dms.sberbank.ru/991534A3C7251C9405CF94537ACCF30B-D440A21A956D124775E2C7E5463C2229-60BBB1E720F74602F5F5025182EDED22/1.png" TargetMode="Externa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Титульный слайд">
    <p:spTree>
      <p:nvGrpSpPr>
        <p:cNvPr id="1" name=""/>
        <p:cNvGrpSpPr/>
        <p:nvPr/>
      </p:nvGrpSpPr>
      <p:grpSpPr bwMode="auto">
        <a:xfrm>
          <a:off x="0" y="0"/>
          <a:ext cx="0" cy="0"/>
          <a:chOff x="0" y="0"/>
          <a:chExt cx="0" cy="0"/>
        </a:xfrm>
      </p:grpSpPr>
      <p:sp>
        <p:nvSpPr>
          <p:cNvPr id="4" name="Заголовок 1"/>
          <p:cNvSpPr>
            <a:spLocks noGrp="1"/>
          </p:cNvSpPr>
          <p:nvPr>
            <p:ph type="ctrTitle"/>
          </p:nvPr>
        </p:nvSpPr>
        <p:spPr bwMode="auto">
          <a:xfrm>
            <a:off x="1524000" y="1122363"/>
            <a:ext cx="9144000" cy="2387600"/>
          </a:xfrm>
        </p:spPr>
        <p:txBody>
          <a:bodyPr anchor="b"/>
          <a:lstStyle>
            <a:lvl1pPr algn="ctr">
              <a:defRPr sz="6000"/>
            </a:lvl1pPr>
          </a:lstStyle>
          <a:p>
            <a:pPr>
              <a:defRPr/>
            </a:pPr>
            <a:r>
              <a:rPr lang="ru-RU"/>
              <a:t>Образец заголовка</a:t>
            </a:r>
          </a:p>
        </p:txBody>
      </p:sp>
      <p:sp>
        <p:nvSpPr>
          <p:cNvPr id="5" name="Подзаголовок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p>
        </p:txBody>
      </p:sp>
      <p:sp>
        <p:nvSpPr>
          <p:cNvPr id="6" name="Дата 3"/>
          <p:cNvSpPr>
            <a:spLocks noGrp="1"/>
          </p:cNvSpPr>
          <p:nvPr>
            <p:ph type="dt" sz="half" idx="10"/>
          </p:nvPr>
        </p:nvSpPr>
        <p:spPr bwMode="auto"/>
        <p:txBody>
          <a:bodyPr/>
          <a:lstStyle/>
          <a:p>
            <a:pPr>
              <a:defRPr/>
            </a:pPr>
            <a:fld id="{F9A2CB3F-9E6C-4531-82DF-EF260906E9D5}" type="datetimeFigureOut">
              <a:rPr lang="ru-RU"/>
              <a:t>14.11.2021</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Заголовок и вертикальный текст">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p>
        </p:txBody>
      </p:sp>
      <p:sp>
        <p:nvSpPr>
          <p:cNvPr id="5"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6" name="Дата 3"/>
          <p:cNvSpPr>
            <a:spLocks noGrp="1"/>
          </p:cNvSpPr>
          <p:nvPr>
            <p:ph type="dt" sz="half" idx="10"/>
          </p:nvPr>
        </p:nvSpPr>
        <p:spPr bwMode="auto"/>
        <p:txBody>
          <a:bodyPr/>
          <a:lstStyle/>
          <a:p>
            <a:pPr>
              <a:defRPr/>
            </a:pPr>
            <a:fld id="{F9A2CB3F-9E6C-4531-82DF-EF260906E9D5}" type="datetimeFigureOut">
              <a:rPr lang="ru-RU"/>
              <a:t>14.11.2021</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Вертикальный заголовок и текст">
    <p:spTree>
      <p:nvGrpSpPr>
        <p:cNvPr id="1" name=""/>
        <p:cNvGrpSpPr/>
        <p:nvPr/>
      </p:nvGrpSpPr>
      <p:grpSpPr bwMode="auto">
        <a:xfrm>
          <a:off x="0" y="0"/>
          <a:ext cx="0" cy="0"/>
          <a:chOff x="0" y="0"/>
          <a:chExt cx="0" cy="0"/>
        </a:xfrm>
      </p:grpSpPr>
      <p:sp>
        <p:nvSpPr>
          <p:cNvPr id="4" name="Вертикальный заголовок 1"/>
          <p:cNvSpPr>
            <a:spLocks noGrp="1"/>
          </p:cNvSpPr>
          <p:nvPr>
            <p:ph type="title" orient="vert"/>
          </p:nvPr>
        </p:nvSpPr>
        <p:spPr bwMode="auto">
          <a:xfrm>
            <a:off x="8724900" y="365125"/>
            <a:ext cx="2628900" cy="5811838"/>
          </a:xfrm>
        </p:spPr>
        <p:txBody>
          <a:bodyPr vert="eaVert"/>
          <a:lstStyle/>
          <a:p>
            <a:pPr>
              <a:defRPr/>
            </a:pPr>
            <a:r>
              <a:rPr lang="ru-RU"/>
              <a:t>Образец заголовка</a:t>
            </a:r>
          </a:p>
        </p:txBody>
      </p:sp>
      <p:sp>
        <p:nvSpPr>
          <p:cNvPr id="5" name="Вертикальный текст 2"/>
          <p:cNvSpPr>
            <a:spLocks noGrp="1"/>
          </p:cNvSpPr>
          <p:nvPr>
            <p:ph type="body" orient="vert" idx="1"/>
          </p:nvPr>
        </p:nvSpPr>
        <p:spPr bwMode="auto">
          <a:xfrm>
            <a:off x="838200" y="365125"/>
            <a:ext cx="7734300" cy="5811838"/>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6" name="Дата 3"/>
          <p:cNvSpPr>
            <a:spLocks noGrp="1"/>
          </p:cNvSpPr>
          <p:nvPr>
            <p:ph type="dt" sz="half" idx="10"/>
          </p:nvPr>
        </p:nvSpPr>
        <p:spPr bwMode="auto"/>
        <p:txBody>
          <a:bodyPr/>
          <a:lstStyle/>
          <a:p>
            <a:pPr>
              <a:defRPr/>
            </a:pPr>
            <a:fld id="{F9A2CB3F-9E6C-4531-82DF-EF260906E9D5}" type="datetimeFigureOut">
              <a:rPr lang="ru-RU"/>
              <a:t>14.11.2021</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obj" userDrawn="1">
  <p:cSld name="1_Title Only">
    <p:bg>
      <p:bgPr>
        <a:solidFill>
          <a:schemeClr val="bg1"/>
        </a:solidFill>
        <a:effectLst/>
      </p:bgPr>
    </p:bg>
    <p:spTree>
      <p:nvGrpSpPr>
        <p:cNvPr id="1" name=""/>
        <p:cNvGrpSpPr/>
        <p:nvPr/>
      </p:nvGrpSpPr>
      <p:grpSpPr bwMode="auto">
        <a:xfrm>
          <a:off x="0" y="0"/>
          <a:ext cx="0" cy="0"/>
          <a:chOff x="0" y="0"/>
          <a:chExt cx="0" cy="0"/>
        </a:xfrm>
      </p:grpSpPr>
      <p:sp>
        <p:nvSpPr>
          <p:cNvPr id="4" name="bg object 16"/>
          <p:cNvSpPr/>
          <p:nvPr/>
        </p:nvSpPr>
        <p:spPr bwMode="auto">
          <a:xfrm rot="10800000">
            <a:off x="0" y="0"/>
            <a:ext cx="12188952" cy="2667000"/>
          </a:xfrm>
          <a:prstGeom prst="rect">
            <a:avLst/>
          </a:prstGeom>
          <a:blipFill>
            <a:blip r:embed="rId2"/>
            <a:stretch/>
          </a:blipFill>
        </p:spPr>
        <p:txBody>
          <a:bodyPr wrap="square" lIns="0" tIns="0" rIns="0" bIns="0" rtlCol="0"/>
          <a:lstStyle/>
          <a:p>
            <a:pPr>
              <a:defRPr/>
            </a:pPr>
            <a:endParaRPr/>
          </a:p>
        </p:txBody>
      </p:sp>
      <p:sp>
        <p:nvSpPr>
          <p:cNvPr id="5" name="Holder 2"/>
          <p:cNvSpPr>
            <a:spLocks noGrp="1"/>
          </p:cNvSpPr>
          <p:nvPr>
            <p:ph type="title"/>
          </p:nvPr>
        </p:nvSpPr>
        <p:spPr bwMode="auto">
          <a:xfrm>
            <a:off x="685800" y="2667000"/>
            <a:ext cx="7493328" cy="1933575"/>
          </a:xfrm>
          <a:prstGeom prst="rect">
            <a:avLst/>
          </a:prstGeom>
        </p:spPr>
        <p:txBody>
          <a:bodyPr lIns="0" tIns="0" rIns="0" bIns="0"/>
          <a:lstStyle>
            <a:lvl1pPr>
              <a:defRPr sz="6600" b="0" i="0">
                <a:solidFill>
                  <a:schemeClr val="tx1"/>
                </a:solidFill>
                <a:latin typeface="SBSansDisplay-Light"/>
                <a:cs typeface="SBSansDisplay-Light"/>
              </a:defRPr>
            </a:lvl1pPr>
          </a:lstStyle>
          <a:p>
            <a:pPr>
              <a:defRPr/>
            </a:pPr>
            <a:endParaRPr/>
          </a:p>
        </p:txBody>
      </p:sp>
      <p:sp>
        <p:nvSpPr>
          <p:cNvPr id="6"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7"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11/14/2021</a:t>
            </a:fld>
            <a:endParaRPr lang="en-US"/>
          </a:p>
        </p:txBody>
      </p:sp>
      <p:sp>
        <p:nvSpPr>
          <p:cNvPr id="8" name="Holder 5"/>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pic>
        <p:nvPicPr>
          <p:cNvPr id="9" name="Рисунок 5"/>
          <p:cNvPicPr>
            <a:picLocks noChangeAspect="1"/>
          </p:cNvPicPr>
          <p:nvPr userDrawn="1"/>
        </p:nvPicPr>
        <p:blipFill>
          <a:blip r:embed="rId3"/>
          <a:stretch/>
        </p:blipFill>
        <p:spPr bwMode="auto">
          <a:xfrm>
            <a:off x="713526" y="715959"/>
            <a:ext cx="3528959" cy="717426"/>
          </a:xfrm>
          <a:prstGeom prst="rect">
            <a:avLst/>
          </a:prstGeom>
        </p:spPr>
      </p:pic>
      <p:pic>
        <p:nvPicPr>
          <p:cNvPr id="2" name="Рисунок 1" descr="http://991534A3C7251C9405CF94537ACCF30B.dms.sberbank.ru/991534A3C7251C9405CF94537ACCF30B-D440A21A956D124775E2C7E5463C2229-60BBB1E720F74602F5F5025182EDED22/1.png"/>
          <p:cNvPicPr>
            <a:picLocks/>
          </p:cNvPicPr>
          <p:nvPr userDrawn="1"/>
        </p:nvPicPr>
        <p:blipFill>
          <a:blip r:link="rId4"/>
          <a:stretch>
            <a:fillRect/>
          </a:stretch>
        </p:blipFill>
        <p:spPr>
          <a:xfrm>
            <a:off x="0" y="0"/>
            <a:ext cx="1588" cy="158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userDrawn="1">
  <p:cSld name="13_Пустой слайд">
    <p:bg>
      <p:bgPr>
        <a:solidFill>
          <a:schemeClr val="bg1"/>
        </a:solidFill>
        <a:effectLst/>
      </p:bgPr>
    </p:bg>
    <p:spTree>
      <p:nvGrpSpPr>
        <p:cNvPr id="1" name=""/>
        <p:cNvGrpSpPr/>
        <p:nvPr/>
      </p:nvGrpSpPr>
      <p:grpSpPr bwMode="auto">
        <a:xfrm>
          <a:off x="0" y="0"/>
          <a:ext cx="0" cy="0"/>
          <a:chOff x="0" y="0"/>
          <a:chExt cx="0" cy="0"/>
        </a:xfrm>
      </p:grpSpPr>
      <p:pic>
        <p:nvPicPr>
          <p:cNvPr id="4" name="Picture 2"/>
          <p:cNvPicPr>
            <a:picLocks noChangeAspect="1"/>
          </p:cNvPicPr>
          <p:nvPr userDrawn="1"/>
        </p:nvPicPr>
        <p:blipFill>
          <a:blip r:embed="rId2"/>
          <a:stretch/>
        </p:blipFill>
        <p:spPr bwMode="auto">
          <a:xfrm rot="5400000">
            <a:off x="5644443" y="310447"/>
            <a:ext cx="6858001" cy="6237110"/>
          </a:xfrm>
          <a:prstGeom prst="rect">
            <a:avLst/>
          </a:prstGeom>
        </p:spPr>
      </p:pic>
      <p:sp>
        <p:nvSpPr>
          <p:cNvPr id="5" name="Номер слайда 5"/>
          <p:cNvSpPr>
            <a:spLocks noAdjustHandles="1"/>
          </p:cNvSpPr>
          <p:nvPr userDrawn="1"/>
        </p:nvSpPr>
        <p:spPr bwMode="auto">
          <a:xfrm>
            <a:off x="9210368" y="6356350"/>
            <a:ext cx="2743200" cy="365125"/>
          </a:xfrm>
          <a:prstGeom prst="rect">
            <a:avLst/>
          </a:prstGeom>
        </p:spPr>
        <p:txBody>
          <a:bodyPr vert="horz" lIns="91440" tIns="45720" rIns="91440" bIns="45720" rtlCol="0" anchor="ctr"/>
          <a:lstStyle>
            <a:defPPr>
              <a:defRPr lang="ru-RU"/>
            </a:defPPr>
            <a:lvl1pPr marL="0" algn="r" defTabSz="914400">
              <a:defRPr sz="1200" b="0" i="0">
                <a:solidFill>
                  <a:schemeClr val="tx1">
                    <a:tint val="75000"/>
                  </a:schemeClr>
                </a:solidFill>
                <a:latin typeface="SB Sans Display Regular"/>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fld id="{B5FE8ADF-25A3-4B39-A1EB-43B990C73963}" type="slidenum">
              <a:rPr lang="ru-RU" b="0" i="0">
                <a:solidFill>
                  <a:schemeClr val="bg1"/>
                </a:solidFill>
                <a:latin typeface="SB Sans Display Light"/>
                <a:cs typeface="SB Sans Display Light"/>
              </a:rPr>
              <a:t>‹#›</a:t>
            </a:fld>
            <a:endParaRPr lang="ru-RU" b="0" i="0">
              <a:solidFill>
                <a:schemeClr val="bg1"/>
              </a:solidFill>
              <a:latin typeface="SB Sans Display Light"/>
              <a:cs typeface="SB Sans Display Light"/>
            </a:endParaRPr>
          </a:p>
        </p:txBody>
      </p:sp>
      <p:sp>
        <p:nvSpPr>
          <p:cNvPr id="6" name="Title 1"/>
          <p:cNvSpPr>
            <a:spLocks noGrp="1"/>
          </p:cNvSpPr>
          <p:nvPr>
            <p:ph type="title"/>
          </p:nvPr>
        </p:nvSpPr>
        <p:spPr bwMode="auto">
          <a:xfrm>
            <a:off x="625703" y="365291"/>
            <a:ext cx="10728324" cy="1325563"/>
          </a:xfrm>
          <a:prstGeom prst="rect">
            <a:avLst/>
          </a:prstGeom>
        </p:spPr>
        <p:txBody>
          <a:bodyPr/>
          <a:lstStyle>
            <a:lvl1pPr algn="l">
              <a:defRPr sz="4400" b="0" i="0">
                <a:solidFill>
                  <a:schemeClr val="tx1"/>
                </a:solidFill>
                <a:latin typeface="SB Sans Display Light"/>
                <a:cs typeface="SB Sans Display Light"/>
              </a:defRPr>
            </a:lvl1pPr>
          </a:lstStyle>
          <a:p>
            <a:pPr>
              <a:defRPr/>
            </a:pPr>
            <a:r>
              <a:rPr lang="en-US"/>
              <a:t>Click to edit Master title style</a:t>
            </a:r>
            <a:endParaRPr lang="ru-RU"/>
          </a:p>
        </p:txBody>
      </p:sp>
      <p:pic>
        <p:nvPicPr>
          <p:cNvPr id="2" name="Рисунок 1" descr="http://991534A3C7251C9405CF94537ACCF30B.dms.sberbank.ru/991534A3C7251C9405CF94537ACCF30B-D440A21A956D124775E2C7E5463C2229-60BBB1E720F74602F5F5025182EDED22/1.png"/>
          <p:cNvPicPr>
            <a:picLocks/>
          </p:cNvPicPr>
          <p:nvPr userDrawn="1"/>
        </p:nvPicPr>
        <p:blipFill>
          <a:blip r:link="rId3"/>
          <a:stretch>
            <a:fillRect/>
          </a:stretch>
        </p:blipFill>
        <p:spPr>
          <a:xfrm>
            <a:off x="0" y="0"/>
            <a:ext cx="1588" cy="1588"/>
          </a:xfrm>
          <a:prstGeom prst="rect">
            <a:avLst/>
          </a:prstGeom>
        </p:spPr>
      </p:pic>
      <p:pic>
        <p:nvPicPr>
          <p:cNvPr id="3" name="Рисунок 2" descr="http://991534A3C7251C9405CF94537ACCF30B.dms.sberbank.ru/991534A3C7251C9405CF94537ACCF30B-D440A21A956D124775E2C7E5463C2229-60BBB1E720F74602F5F5025182EDED22/1.png"/>
          <p:cNvPicPr>
            <a:picLocks/>
          </p:cNvPicPr>
          <p:nvPr userDrawn="1"/>
        </p:nvPicPr>
        <p:blipFill>
          <a:blip r:link="rId3"/>
          <a:stretch>
            <a:fillRect/>
          </a:stretch>
        </p:blipFill>
        <p:spPr>
          <a:xfrm>
            <a:off x="0" y="0"/>
            <a:ext cx="1588" cy="1588"/>
          </a:xfrm>
          <a:prstGeom prst="rect">
            <a:avLst/>
          </a:prstGeom>
        </p:spPr>
      </p:pic>
      <p:pic>
        <p:nvPicPr>
          <p:cNvPr id="7" name="Рисунок 6" descr="http://991534A3C7251C9405CF94537ACCF30B.dms.sberbank.ru/991534A3C7251C9405CF94537ACCF30B-D440A21A956D124775E2C7E5463C2229-60BBB1E720F74602F5F5025182EDED22/1.png"/>
          <p:cNvPicPr>
            <a:picLocks/>
          </p:cNvPicPr>
          <p:nvPr userDrawn="1"/>
        </p:nvPicPr>
        <p:blipFill>
          <a:blip r:link="rId3"/>
          <a:stretch>
            <a:fillRect/>
          </a:stretch>
        </p:blipFill>
        <p:spPr>
          <a:xfrm>
            <a:off x="0" y="0"/>
            <a:ext cx="1588" cy="1588"/>
          </a:xfrm>
          <a:prstGeom prst="rect">
            <a:avLst/>
          </a:prstGeom>
        </p:spPr>
      </p:pic>
    </p:spTree>
    <p:extLst>
      <p:ext uri="{BB962C8B-B14F-4D97-AF65-F5344CB8AC3E}">
        <p14:creationId xmlns:p14="http://schemas.microsoft.com/office/powerpoint/2010/main" val="2250865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obj" preserve="1" userDrawn="1">
  <p:cSld name="Title Slide">
    <p:bg>
      <p:bgPr>
        <a:solidFill>
          <a:schemeClr val="bg1"/>
        </a:solidFill>
        <a:effectLst/>
      </p:bgPr>
    </p:bg>
    <p:spTree>
      <p:nvGrpSpPr>
        <p:cNvPr id="1" name=""/>
        <p:cNvGrpSpPr/>
        <p:nvPr/>
      </p:nvGrpSpPr>
      <p:grpSpPr bwMode="auto">
        <a:xfrm>
          <a:off x="0" y="0"/>
          <a:ext cx="0" cy="0"/>
          <a:chOff x="0" y="0"/>
          <a:chExt cx="0" cy="0"/>
        </a:xfrm>
      </p:grpSpPr>
      <p:sp>
        <p:nvSpPr>
          <p:cNvPr id="4" name="bg object 16"/>
          <p:cNvSpPr/>
          <p:nvPr/>
        </p:nvSpPr>
        <p:spPr bwMode="auto">
          <a:xfrm>
            <a:off x="1560575" y="0"/>
            <a:ext cx="10628376" cy="1691639"/>
          </a:xfrm>
          <a:prstGeom prst="rect">
            <a:avLst/>
          </a:prstGeom>
          <a:blipFill>
            <a:blip r:embed="rId2"/>
            <a:stretch/>
          </a:blipFill>
        </p:spPr>
        <p:txBody>
          <a:bodyPr wrap="square" lIns="0" tIns="0" rIns="0" bIns="0" rtlCol="0"/>
          <a:lstStyle/>
          <a:p>
            <a:pPr>
              <a:defRPr/>
            </a:pPr>
            <a:endParaRPr/>
          </a:p>
        </p:txBody>
      </p:sp>
      <p:sp>
        <p:nvSpPr>
          <p:cNvPr id="5" name="Holder 2"/>
          <p:cNvSpPr>
            <a:spLocks noGrp="1"/>
          </p:cNvSpPr>
          <p:nvPr>
            <p:ph type="ctrTitle"/>
          </p:nvPr>
        </p:nvSpPr>
        <p:spPr bwMode="auto">
          <a:xfrm>
            <a:off x="704443" y="257555"/>
            <a:ext cx="10783112" cy="695960"/>
          </a:xfrm>
          <a:prstGeom prst="rect">
            <a:avLst/>
          </a:prstGeom>
        </p:spPr>
        <p:txBody>
          <a:bodyPr wrap="square" lIns="0" tIns="0" rIns="0" bIns="0">
            <a:spAutoFit/>
          </a:bodyPr>
          <a:lstStyle>
            <a:lvl1pPr>
              <a:defRPr b="0" i="0">
                <a:solidFill>
                  <a:schemeClr val="tx1"/>
                </a:solidFill>
              </a:defRPr>
            </a:lvl1pPr>
          </a:lstStyle>
          <a:p>
            <a:pPr>
              <a:defRPr/>
            </a:pPr>
            <a:endParaRPr/>
          </a:p>
        </p:txBody>
      </p:sp>
      <p:sp>
        <p:nvSpPr>
          <p:cNvPr id="6" name="Holder 3"/>
          <p:cNvSpPr>
            <a:spLocks noGrp="1"/>
          </p:cNvSpPr>
          <p:nvPr>
            <p:ph type="subTitle" idx="4"/>
          </p:nvPr>
        </p:nvSpPr>
        <p:spPr bwMode="auto">
          <a:xfrm>
            <a:off x="1828800" y="3840480"/>
            <a:ext cx="8534400" cy="1714500"/>
          </a:xfrm>
          <a:prstGeom prst="rect">
            <a:avLst/>
          </a:prstGeom>
        </p:spPr>
        <p:txBody>
          <a:bodyPr wrap="square" lIns="0" tIns="0" rIns="0" bIns="0">
            <a:spAutoFit/>
          </a:bodyPr>
          <a:lstStyle>
            <a:lvl1pPr>
              <a:defRPr/>
            </a:lvl1pPr>
          </a:lstStyle>
          <a:p>
            <a:pPr>
              <a:defRPr/>
            </a:pPr>
            <a:endParaRPr/>
          </a:p>
        </p:txBody>
      </p:sp>
      <p:sp>
        <p:nvSpPr>
          <p:cNvPr id="7"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8"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11/14/2021</a:t>
            </a:fld>
            <a:endParaRPr lang="en-US"/>
          </a:p>
        </p:txBody>
      </p:sp>
      <p:sp>
        <p:nvSpPr>
          <p:cNvPr id="9"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4" name="Holder 2"/>
          <p:cNvSpPr>
            <a:spLocks noGrp="1"/>
          </p:cNvSpPr>
          <p:nvPr>
            <p:ph type="title"/>
          </p:nvPr>
        </p:nvSpPr>
        <p:spPr bwMode="auto">
          <a:xfrm>
            <a:off x="685800" y="2667000"/>
            <a:ext cx="7493328" cy="1933575"/>
          </a:xfrm>
          <a:prstGeom prst="rect">
            <a:avLst/>
          </a:prstGeom>
        </p:spPr>
        <p:txBody>
          <a:bodyPr lIns="0" tIns="0" rIns="0" bIns="0"/>
          <a:lstStyle>
            <a:lvl1pPr>
              <a:defRPr sz="6600" b="0" i="0">
                <a:solidFill>
                  <a:schemeClr val="tx1"/>
                </a:solidFill>
                <a:latin typeface="SBSansDisplay-Light"/>
                <a:cs typeface="SBSansDisplay-Light"/>
              </a:defRPr>
            </a:lvl1pPr>
          </a:lstStyle>
          <a:p>
            <a:pPr>
              <a:defRPr/>
            </a:pPr>
            <a:endParaRPr/>
          </a:p>
        </p:txBody>
      </p:sp>
      <p:sp>
        <p:nvSpPr>
          <p:cNvPr id="5" name="Holder 3"/>
          <p:cNvSpPr>
            <a:spLocks noGrp="1"/>
          </p:cNvSpPr>
          <p:nvPr>
            <p:ph type="body" idx="1"/>
          </p:nvPr>
        </p:nvSpPr>
        <p:spPr bwMode="auto">
          <a:xfrm>
            <a:off x="609600" y="1577340"/>
            <a:ext cx="10972800" cy="4526280"/>
          </a:xfrm>
          <a:prstGeom prst="rect">
            <a:avLst/>
          </a:prstGeom>
        </p:spPr>
        <p:txBody>
          <a:bodyPr lIns="0" tIns="0" rIns="0" bIns="0"/>
          <a:lstStyle>
            <a:lvl1pPr>
              <a:defRPr/>
            </a:lvl1pPr>
          </a:lstStyle>
          <a:p>
            <a:pPr>
              <a:defRPr/>
            </a:pPr>
            <a:endParaRPr/>
          </a:p>
        </p:txBody>
      </p:sp>
      <p:sp>
        <p:nvSpPr>
          <p:cNvPr id="6"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7"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11/14/2021</a:t>
            </a:fld>
            <a:endParaRPr lang="en-US"/>
          </a:p>
        </p:txBody>
      </p:sp>
      <p:sp>
        <p:nvSpPr>
          <p:cNvPr id="8"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6_Custom Layout">
    <p:spTree>
      <p:nvGrpSpPr>
        <p:cNvPr id="1" name=""/>
        <p:cNvGrpSpPr/>
        <p:nvPr/>
      </p:nvGrpSpPr>
      <p:grpSpPr bwMode="auto">
        <a:xfrm>
          <a:off x="0" y="0"/>
          <a:ext cx="0" cy="0"/>
          <a:chOff x="0" y="0"/>
          <a:chExt cx="0" cy="0"/>
        </a:xfrm>
      </p:grpSpPr>
      <p:pic>
        <p:nvPicPr>
          <p:cNvPr id="4" name="Picture 5"/>
          <p:cNvPicPr>
            <a:picLocks noChangeAspect="1"/>
          </p:cNvPicPr>
          <p:nvPr userDrawn="1"/>
        </p:nvPicPr>
        <p:blipFill>
          <a:blip r:embed="rId2"/>
          <a:stretch/>
        </p:blipFill>
        <p:spPr bwMode="auto">
          <a:xfrm rot="16199999">
            <a:off x="-310445" y="310446"/>
            <a:ext cx="6858001" cy="6237110"/>
          </a:xfrm>
          <a:prstGeom prst="rect">
            <a:avLst/>
          </a:prstGeom>
        </p:spPr>
      </p:pic>
      <p:sp>
        <p:nvSpPr>
          <p:cNvPr id="5" name="Title 1"/>
          <p:cNvSpPr>
            <a:spLocks noGrp="1"/>
          </p:cNvSpPr>
          <p:nvPr>
            <p:ph type="title"/>
          </p:nvPr>
        </p:nvSpPr>
        <p:spPr bwMode="auto">
          <a:xfrm>
            <a:off x="625703" y="365291"/>
            <a:ext cx="10728324" cy="1325563"/>
          </a:xfrm>
          <a:prstGeom prst="rect">
            <a:avLst/>
          </a:prstGeom>
        </p:spPr>
        <p:txBody>
          <a:bodyPr/>
          <a:lstStyle>
            <a:lvl1pPr algn="l">
              <a:defRPr sz="4400" b="0" i="0">
                <a:solidFill>
                  <a:schemeClr val="tx1"/>
                </a:solidFill>
                <a:latin typeface="SB Sans Display Light"/>
                <a:cs typeface="SB Sans Display Light"/>
              </a:defRPr>
            </a:lvl1pPr>
          </a:lstStyle>
          <a:p>
            <a:pPr>
              <a:defRPr/>
            </a:pPr>
            <a:r>
              <a:rPr lang="en-US"/>
              <a:t>Click to edit Master title style</a:t>
            </a:r>
            <a:endParaRPr lang="ru-RU"/>
          </a:p>
        </p:txBody>
      </p:sp>
      <p:sp>
        <p:nvSpPr>
          <p:cNvPr id="6" name="Скругленный прямоугольник 8"/>
          <p:cNvSpPr/>
          <p:nvPr userDrawn="1"/>
        </p:nvSpPr>
        <p:spPr bwMode="auto">
          <a:xfrm>
            <a:off x="5618214" y="1143000"/>
            <a:ext cx="2489200" cy="5334000"/>
          </a:xfrm>
          <a:prstGeom prst="roundRect">
            <a:avLst>
              <a:gd name="adj" fmla="val 10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pic>
        <p:nvPicPr>
          <p:cNvPr id="7" name="Рисунок 6"/>
          <p:cNvPicPr>
            <a:picLocks noChangeAspect="1"/>
          </p:cNvPicPr>
          <p:nvPr userDrawn="1"/>
        </p:nvPicPr>
        <p:blipFill>
          <a:blip r:embed="rId3"/>
          <a:stretch/>
        </p:blipFill>
        <p:spPr bwMode="auto">
          <a:xfrm>
            <a:off x="5390558" y="911677"/>
            <a:ext cx="2991442" cy="5796646"/>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reserve="1" userDrawn="1">
  <p:cSld name="7_Custom Layout">
    <p:spTree>
      <p:nvGrpSpPr>
        <p:cNvPr id="1" name=""/>
        <p:cNvGrpSpPr/>
        <p:nvPr/>
      </p:nvGrpSpPr>
      <p:grpSpPr bwMode="auto">
        <a:xfrm>
          <a:off x="0" y="0"/>
          <a:ext cx="0" cy="0"/>
          <a:chOff x="0" y="0"/>
          <a:chExt cx="0" cy="0"/>
        </a:xfrm>
      </p:grpSpPr>
      <p:sp>
        <p:nvSpPr>
          <p:cNvPr id="4" name="object 2"/>
          <p:cNvSpPr/>
          <p:nvPr userDrawn="1"/>
        </p:nvSpPr>
        <p:spPr bwMode="auto">
          <a:xfrm>
            <a:off x="0" y="0"/>
            <a:ext cx="6096000" cy="6858000"/>
          </a:xfrm>
          <a:prstGeom prst="rect">
            <a:avLst/>
          </a:prstGeom>
          <a:blipFill>
            <a:blip r:embed="rId2"/>
            <a:stretch/>
          </a:blipFill>
        </p:spPr>
        <p:txBody>
          <a:bodyPr wrap="square" lIns="0" tIns="0" rIns="0" bIns="0" rtlCol="0"/>
          <a:lstStyle/>
          <a:p>
            <a:pPr>
              <a:defRPr/>
            </a:pPr>
            <a:endParaRPr/>
          </a:p>
        </p:txBody>
      </p:sp>
      <p:sp>
        <p:nvSpPr>
          <p:cNvPr id="5" name="Скругленный прямоугольник 7"/>
          <p:cNvSpPr/>
          <p:nvPr userDrawn="1"/>
        </p:nvSpPr>
        <p:spPr bwMode="auto">
          <a:xfrm>
            <a:off x="1930400" y="812618"/>
            <a:ext cx="2489200" cy="5334000"/>
          </a:xfrm>
          <a:prstGeom prst="roundRect">
            <a:avLst>
              <a:gd name="adj" fmla="val 10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pic>
        <p:nvPicPr>
          <p:cNvPr id="6" name="Рисунок 6"/>
          <p:cNvPicPr>
            <a:picLocks noChangeAspect="1"/>
          </p:cNvPicPr>
          <p:nvPr userDrawn="1"/>
        </p:nvPicPr>
        <p:blipFill>
          <a:blip r:embed="rId3"/>
          <a:stretch/>
        </p:blipFill>
        <p:spPr bwMode="auto">
          <a:xfrm>
            <a:off x="1656758" y="530677"/>
            <a:ext cx="2991442" cy="579664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preserve="1" userDrawn="1">
  <p:cSld name="4_Пользовательский макет">
    <p:spTree>
      <p:nvGrpSpPr>
        <p:cNvPr id="1" name=""/>
        <p:cNvGrpSpPr/>
        <p:nvPr/>
      </p:nvGrpSpPr>
      <p:grpSpPr bwMode="auto">
        <a:xfrm>
          <a:off x="0" y="0"/>
          <a:ext cx="0" cy="0"/>
          <a:chOff x="0" y="0"/>
          <a:chExt cx="0" cy="0"/>
        </a:xfrm>
      </p:grpSpPr>
      <p:pic>
        <p:nvPicPr>
          <p:cNvPr id="4" name="Picture 2"/>
          <p:cNvPicPr>
            <a:picLocks noChangeAspect="1"/>
          </p:cNvPicPr>
          <p:nvPr userDrawn="1"/>
        </p:nvPicPr>
        <p:blipFill>
          <a:blip r:embed="rId2"/>
          <a:stretch/>
        </p:blipFill>
        <p:spPr bwMode="auto">
          <a:xfrm rot="5400000">
            <a:off x="5644443" y="310447"/>
            <a:ext cx="6858001" cy="6237110"/>
          </a:xfrm>
          <a:prstGeom prst="rect">
            <a:avLst/>
          </a:prstGeom>
        </p:spPr>
      </p:pic>
      <p:sp>
        <p:nvSpPr>
          <p:cNvPr id="5" name="Нижний колонтитул 2"/>
          <p:cNvSpPr>
            <a:spLocks noGrp="1"/>
          </p:cNvSpPr>
          <p:nvPr>
            <p:ph type="ftr" sz="quarter" idx="10"/>
          </p:nvPr>
        </p:nvSpPr>
        <p:spPr bwMode="auto"/>
        <p:txBody>
          <a:bodyPr/>
          <a:lstStyle/>
          <a:p>
            <a:pPr>
              <a:defRPr/>
            </a:pPr>
            <a:endParaRPr lang="ru-RU"/>
          </a:p>
        </p:txBody>
      </p:sp>
      <p:sp>
        <p:nvSpPr>
          <p:cNvPr id="6" name="Дата 3"/>
          <p:cNvSpPr>
            <a:spLocks noGrp="1"/>
          </p:cNvSpPr>
          <p:nvPr>
            <p:ph type="dt" sz="half" idx="11"/>
          </p:nvPr>
        </p:nvSpPr>
        <p:spPr bwMode="auto"/>
        <p:txBody>
          <a:bodyPr/>
          <a:lstStyle/>
          <a:p>
            <a:pPr>
              <a:defRPr/>
            </a:pPr>
            <a:fld id="{1D8BD707-D9CF-40AE-B4C6-C98DA3205C09}" type="datetimeFigureOut">
              <a:rPr lang="en-US"/>
              <a:t>11/14/2021</a:t>
            </a:fld>
            <a:endParaRPr lang="en-US"/>
          </a:p>
        </p:txBody>
      </p:sp>
      <p:sp>
        <p:nvSpPr>
          <p:cNvPr id="7" name="Номер слайда 4"/>
          <p:cNvSpPr>
            <a:spLocks noGrp="1"/>
          </p:cNvSpPr>
          <p:nvPr>
            <p:ph type="sldNum" sz="quarter" idx="12"/>
          </p:nvPr>
        </p:nvSpPr>
        <p:spPr bwMode="auto"/>
        <p:txBody>
          <a:bodyPr/>
          <a:lstStyle/>
          <a:p>
            <a:pPr>
              <a:defRPr/>
            </a:pPr>
            <a:fld id="{B6F15528-21DE-4FAA-801E-634DDDAF4B2B}" type="slidenum">
              <a:rPr lang="ru-RU"/>
              <a:t>‹#›</a:t>
            </a:fld>
            <a:endParaRPr lang="ru-RU"/>
          </a:p>
        </p:txBody>
      </p:sp>
      <p:pic>
        <p:nvPicPr>
          <p:cNvPr id="8" name="Рисунок 6"/>
          <p:cNvPicPr>
            <a:picLocks noChangeAspect="1"/>
          </p:cNvPicPr>
          <p:nvPr userDrawn="1"/>
        </p:nvPicPr>
        <p:blipFill>
          <a:blip r:embed="rId3"/>
          <a:stretch/>
        </p:blipFill>
        <p:spPr bwMode="auto">
          <a:xfrm>
            <a:off x="5303912" y="711770"/>
            <a:ext cx="4135483" cy="564458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preserve="1" userDrawn="1">
  <p:cSld name="5_Пользовательский макет">
    <p:spTree>
      <p:nvGrpSpPr>
        <p:cNvPr id="1" name=""/>
        <p:cNvGrpSpPr/>
        <p:nvPr/>
      </p:nvGrpSpPr>
      <p:grpSpPr bwMode="auto">
        <a:xfrm>
          <a:off x="0" y="0"/>
          <a:ext cx="0" cy="0"/>
          <a:chOff x="0" y="0"/>
          <a:chExt cx="0" cy="0"/>
        </a:xfrm>
      </p:grpSpPr>
      <p:pic>
        <p:nvPicPr>
          <p:cNvPr id="4" name="Picture 2"/>
          <p:cNvPicPr>
            <a:picLocks noChangeAspect="1"/>
          </p:cNvPicPr>
          <p:nvPr userDrawn="1"/>
        </p:nvPicPr>
        <p:blipFill>
          <a:blip r:embed="rId2"/>
          <a:stretch/>
        </p:blipFill>
        <p:spPr bwMode="auto">
          <a:xfrm rot="5400000">
            <a:off x="5644443" y="310447"/>
            <a:ext cx="6858001" cy="6237110"/>
          </a:xfrm>
          <a:prstGeom prst="rect">
            <a:avLst/>
          </a:prstGeom>
        </p:spPr>
      </p:pic>
      <p:sp>
        <p:nvSpPr>
          <p:cNvPr id="5" name="Нижний колонтитул 2"/>
          <p:cNvSpPr>
            <a:spLocks noGrp="1"/>
          </p:cNvSpPr>
          <p:nvPr>
            <p:ph type="ftr" sz="quarter" idx="10"/>
          </p:nvPr>
        </p:nvSpPr>
        <p:spPr bwMode="auto"/>
        <p:txBody>
          <a:bodyPr/>
          <a:lstStyle/>
          <a:p>
            <a:pPr>
              <a:defRPr/>
            </a:pPr>
            <a:endParaRPr lang="ru-RU"/>
          </a:p>
        </p:txBody>
      </p:sp>
      <p:sp>
        <p:nvSpPr>
          <p:cNvPr id="6" name="Дата 3"/>
          <p:cNvSpPr>
            <a:spLocks noGrp="1"/>
          </p:cNvSpPr>
          <p:nvPr>
            <p:ph type="dt" sz="half" idx="11"/>
          </p:nvPr>
        </p:nvSpPr>
        <p:spPr bwMode="auto"/>
        <p:txBody>
          <a:bodyPr/>
          <a:lstStyle/>
          <a:p>
            <a:pPr>
              <a:defRPr/>
            </a:pPr>
            <a:fld id="{1D8BD707-D9CF-40AE-B4C6-C98DA3205C09}" type="datetimeFigureOut">
              <a:rPr lang="en-US"/>
              <a:t>11/14/2021</a:t>
            </a:fld>
            <a:endParaRPr lang="en-US"/>
          </a:p>
        </p:txBody>
      </p:sp>
      <p:sp>
        <p:nvSpPr>
          <p:cNvPr id="7" name="Номер слайда 4"/>
          <p:cNvSpPr>
            <a:spLocks noGrp="1"/>
          </p:cNvSpPr>
          <p:nvPr>
            <p:ph type="sldNum" sz="quarter" idx="12"/>
          </p:nvPr>
        </p:nvSpPr>
        <p:spPr bwMode="auto"/>
        <p:txBody>
          <a:bodyPr/>
          <a:lstStyle/>
          <a:p>
            <a:pPr>
              <a:defRPr/>
            </a:pPr>
            <a:fld id="{B6F15528-21DE-4FAA-801E-634DDDAF4B2B}" type="slidenum">
              <a:rPr lang="ru-RU"/>
              <a:t>‹#›</a:t>
            </a:fld>
            <a:endParaRPr lang="ru-RU"/>
          </a:p>
        </p:txBody>
      </p:sp>
      <p:pic>
        <p:nvPicPr>
          <p:cNvPr id="8" name="Рисунок 7"/>
          <p:cNvPicPr>
            <a:picLocks noChangeAspect="1"/>
          </p:cNvPicPr>
          <p:nvPr userDrawn="1"/>
        </p:nvPicPr>
        <p:blipFill>
          <a:blip r:embed="rId3"/>
          <a:stretch/>
        </p:blipFill>
        <p:spPr bwMode="auto">
          <a:xfrm>
            <a:off x="4954282" y="1226799"/>
            <a:ext cx="8126494" cy="462852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Заголовок и объект">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p>
        </p:txBody>
      </p:sp>
      <p:sp>
        <p:nvSpPr>
          <p:cNvPr id="5"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6" name="Дата 3"/>
          <p:cNvSpPr>
            <a:spLocks noGrp="1"/>
          </p:cNvSpPr>
          <p:nvPr>
            <p:ph type="dt" sz="half" idx="10"/>
          </p:nvPr>
        </p:nvSpPr>
        <p:spPr bwMode="auto"/>
        <p:txBody>
          <a:bodyPr/>
          <a:lstStyle/>
          <a:p>
            <a:pPr>
              <a:defRPr/>
            </a:pPr>
            <a:fld id="{F9A2CB3F-9E6C-4531-82DF-EF260906E9D5}" type="datetimeFigureOut">
              <a:rPr lang="ru-RU"/>
              <a:t>14.11.2021</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wo Content">
    <p:bg>
      <p:bgPr>
        <a:solidFill>
          <a:schemeClr val="bg1"/>
        </a:solidFill>
        <a:effectLst/>
      </p:bgPr>
    </p:bg>
    <p:spTree>
      <p:nvGrpSpPr>
        <p:cNvPr id="1" name=""/>
        <p:cNvGrpSpPr/>
        <p:nvPr/>
      </p:nvGrpSpPr>
      <p:grpSpPr bwMode="auto">
        <a:xfrm>
          <a:off x="0" y="0"/>
          <a:ext cx="0" cy="0"/>
          <a:chOff x="0" y="0"/>
          <a:chExt cx="0" cy="0"/>
        </a:xfrm>
      </p:grpSpPr>
      <p:sp>
        <p:nvSpPr>
          <p:cNvPr id="4" name="bg object 16"/>
          <p:cNvSpPr/>
          <p:nvPr/>
        </p:nvSpPr>
        <p:spPr bwMode="auto">
          <a:xfrm>
            <a:off x="0" y="0"/>
            <a:ext cx="12188952" cy="1655063"/>
          </a:xfrm>
          <a:prstGeom prst="rect">
            <a:avLst/>
          </a:prstGeom>
          <a:blipFill>
            <a:blip r:embed="rId2"/>
            <a:stretch/>
          </a:blipFill>
        </p:spPr>
        <p:txBody>
          <a:bodyPr wrap="square" lIns="0" tIns="0" rIns="0" bIns="0" rtlCol="0"/>
          <a:lstStyle/>
          <a:p>
            <a:pPr>
              <a:defRPr/>
            </a:pPr>
            <a:endParaRPr/>
          </a:p>
        </p:txBody>
      </p:sp>
      <p:sp>
        <p:nvSpPr>
          <p:cNvPr id="5" name="Holder 5"/>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6" name="Holder 6"/>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11/14/2021</a:t>
            </a:fld>
            <a:endParaRPr lang="en-US"/>
          </a:p>
        </p:txBody>
      </p:sp>
      <p:sp>
        <p:nvSpPr>
          <p:cNvPr id="7" name="Holder 7"/>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showMasterPhAnim="0" type="obj" preserve="1" userDrawn="1">
  <p:cSld name="Title Only">
    <p:bg>
      <p:bgPr>
        <a:solidFill>
          <a:schemeClr val="bg1"/>
        </a:solidFill>
        <a:effectLst/>
      </p:bgPr>
    </p:bg>
    <p:spTree>
      <p:nvGrpSpPr>
        <p:cNvPr id="1" name=""/>
        <p:cNvGrpSpPr/>
        <p:nvPr/>
      </p:nvGrpSpPr>
      <p:grpSpPr bwMode="auto">
        <a:xfrm>
          <a:off x="0" y="0"/>
          <a:ext cx="0" cy="0"/>
          <a:chOff x="0" y="0"/>
          <a:chExt cx="0" cy="0"/>
        </a:xfrm>
      </p:grpSpPr>
      <p:sp>
        <p:nvSpPr>
          <p:cNvPr id="4" name="bg object 16"/>
          <p:cNvSpPr/>
          <p:nvPr/>
        </p:nvSpPr>
        <p:spPr bwMode="auto">
          <a:xfrm>
            <a:off x="0" y="0"/>
            <a:ext cx="12188952" cy="6858000"/>
          </a:xfrm>
          <a:prstGeom prst="rect">
            <a:avLst/>
          </a:prstGeom>
          <a:blipFill>
            <a:blip r:embed="rId2"/>
            <a:srcRect b="2173"/>
            <a:stretch/>
          </a:blipFill>
        </p:spPr>
        <p:txBody>
          <a:bodyPr wrap="square" lIns="0" tIns="0" rIns="0" bIns="0" rtlCol="0"/>
          <a:lstStyle/>
          <a:p>
            <a:pPr>
              <a:defRPr/>
            </a:pPr>
            <a:endParaRPr/>
          </a:p>
        </p:txBody>
      </p:sp>
      <p:sp>
        <p:nvSpPr>
          <p:cNvPr id="5" name="Holder 2"/>
          <p:cNvSpPr>
            <a:spLocks noGrp="1"/>
          </p:cNvSpPr>
          <p:nvPr>
            <p:ph type="title"/>
          </p:nvPr>
        </p:nvSpPr>
        <p:spPr bwMode="auto">
          <a:xfrm>
            <a:off x="685800" y="2667000"/>
            <a:ext cx="7493328" cy="1933575"/>
          </a:xfrm>
          <a:prstGeom prst="rect">
            <a:avLst/>
          </a:prstGeom>
        </p:spPr>
        <p:txBody>
          <a:bodyPr lIns="0" tIns="0" rIns="0" bIns="0"/>
          <a:lstStyle>
            <a:lvl1pPr>
              <a:defRPr sz="6600" b="0" i="0">
                <a:solidFill>
                  <a:schemeClr val="tx1"/>
                </a:solidFill>
                <a:latin typeface="SBSansDisplay-Light"/>
                <a:cs typeface="SBSansDisplay-Light"/>
              </a:defRPr>
            </a:lvl1pPr>
          </a:lstStyle>
          <a:p>
            <a:pPr>
              <a:defRPr/>
            </a:pPr>
            <a:endParaRPr/>
          </a:p>
        </p:txBody>
      </p:sp>
      <p:sp>
        <p:nvSpPr>
          <p:cNvPr id="6"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7"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11/14/2021</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showMasterPhAnim="0" type="obj" preserve="1" userDrawn="1">
  <p:cSld name="1_Title Only">
    <p:bg>
      <p:bgPr>
        <a:solidFill>
          <a:schemeClr val="bg1"/>
        </a:solidFill>
        <a:effectLst/>
      </p:bgPr>
    </p:bg>
    <p:spTree>
      <p:nvGrpSpPr>
        <p:cNvPr id="1" name=""/>
        <p:cNvGrpSpPr/>
        <p:nvPr/>
      </p:nvGrpSpPr>
      <p:grpSpPr bwMode="auto">
        <a:xfrm>
          <a:off x="0" y="0"/>
          <a:ext cx="0" cy="0"/>
          <a:chOff x="0" y="0"/>
          <a:chExt cx="0" cy="0"/>
        </a:xfrm>
      </p:grpSpPr>
      <p:sp>
        <p:nvSpPr>
          <p:cNvPr id="4" name="bg object 16"/>
          <p:cNvSpPr/>
          <p:nvPr/>
        </p:nvSpPr>
        <p:spPr bwMode="auto">
          <a:xfrm rot="10800000">
            <a:off x="0" y="0"/>
            <a:ext cx="12188952" cy="2667000"/>
          </a:xfrm>
          <a:prstGeom prst="rect">
            <a:avLst/>
          </a:prstGeom>
          <a:blipFill>
            <a:blip r:embed="rId2"/>
            <a:stretch/>
          </a:blipFill>
        </p:spPr>
        <p:txBody>
          <a:bodyPr wrap="square" lIns="0" tIns="0" rIns="0" bIns="0" rtlCol="0"/>
          <a:lstStyle/>
          <a:p>
            <a:pPr>
              <a:defRPr/>
            </a:pPr>
            <a:endParaRPr/>
          </a:p>
        </p:txBody>
      </p:sp>
      <p:sp>
        <p:nvSpPr>
          <p:cNvPr id="5" name="Holder 2"/>
          <p:cNvSpPr>
            <a:spLocks noGrp="1"/>
          </p:cNvSpPr>
          <p:nvPr>
            <p:ph type="title"/>
          </p:nvPr>
        </p:nvSpPr>
        <p:spPr bwMode="auto">
          <a:xfrm>
            <a:off x="685800" y="2667000"/>
            <a:ext cx="7493328" cy="1933575"/>
          </a:xfrm>
          <a:prstGeom prst="rect">
            <a:avLst/>
          </a:prstGeom>
        </p:spPr>
        <p:txBody>
          <a:bodyPr lIns="0" tIns="0" rIns="0" bIns="0"/>
          <a:lstStyle>
            <a:lvl1pPr>
              <a:defRPr sz="6600" b="0" i="0">
                <a:solidFill>
                  <a:schemeClr val="tx1"/>
                </a:solidFill>
                <a:latin typeface="SBSansDisplay-Light"/>
                <a:cs typeface="SBSansDisplay-Light"/>
              </a:defRPr>
            </a:lvl1pPr>
          </a:lstStyle>
          <a:p>
            <a:pPr>
              <a:defRPr/>
            </a:pPr>
            <a:endParaRPr/>
          </a:p>
        </p:txBody>
      </p:sp>
      <p:sp>
        <p:nvSpPr>
          <p:cNvPr id="6"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7"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11/14/2021</a:t>
            </a:fld>
            <a:endParaRPr lang="en-US"/>
          </a:p>
        </p:txBody>
      </p:sp>
      <p:sp>
        <p:nvSpPr>
          <p:cNvPr id="8" name="Holder 5"/>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pic>
        <p:nvPicPr>
          <p:cNvPr id="9" name="Рисунок 6"/>
          <p:cNvPicPr>
            <a:picLocks noChangeAspect="1"/>
          </p:cNvPicPr>
          <p:nvPr userDrawn="1"/>
        </p:nvPicPr>
        <p:blipFill>
          <a:blip r:embed="rId3"/>
          <a:srcRect l="20281" t="33333" r="20790" b="33333"/>
          <a:stretch/>
        </p:blipFill>
        <p:spPr bwMode="auto">
          <a:xfrm>
            <a:off x="685800" y="685800"/>
            <a:ext cx="1676400" cy="533400"/>
          </a:xfrm>
          <a:prstGeom prst="rect">
            <a:avLst/>
          </a:prstGeom>
        </p:spPr>
      </p:pic>
      <p:pic>
        <p:nvPicPr>
          <p:cNvPr id="2" name="Рисунок 1" descr="http://991534A3C7251C9405CF94537ACCF30B.dms.sberbank.ru/991534A3C7251C9405CF94537ACCF30B-D440A21A956D124775E2C7E5463C2229-60BBB1E720F74602F5F5025182EDED22/1.png"/>
          <p:cNvPicPr>
            <a:picLocks/>
          </p:cNvPicPr>
          <p:nvPr userDrawn="1"/>
        </p:nvPicPr>
        <p:blipFill>
          <a:blip r:link="rId4"/>
          <a:stretch>
            <a:fillRect/>
          </a:stretch>
        </p:blipFill>
        <p:spPr>
          <a:xfrm>
            <a:off x="0" y="0"/>
            <a:ext cx="1588" cy="1588"/>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showMasterPhAnim="0" type="obj" preserve="1" userDrawn="1">
  <p:cSld name="2_Title Only">
    <p:bg>
      <p:bgPr>
        <a:solidFill>
          <a:schemeClr val="bg1"/>
        </a:solidFill>
        <a:effectLst/>
      </p:bgPr>
    </p:bg>
    <p:spTree>
      <p:nvGrpSpPr>
        <p:cNvPr id="1" name=""/>
        <p:cNvGrpSpPr/>
        <p:nvPr/>
      </p:nvGrpSpPr>
      <p:grpSpPr bwMode="auto">
        <a:xfrm>
          <a:off x="0" y="0"/>
          <a:ext cx="0" cy="0"/>
          <a:chOff x="0" y="0"/>
          <a:chExt cx="0" cy="0"/>
        </a:xfrm>
      </p:grpSpPr>
      <p:sp>
        <p:nvSpPr>
          <p:cNvPr id="4" name="bg object 16"/>
          <p:cNvSpPr/>
          <p:nvPr/>
        </p:nvSpPr>
        <p:spPr bwMode="auto">
          <a:xfrm>
            <a:off x="0" y="4226560"/>
            <a:ext cx="12188952" cy="2667000"/>
          </a:xfrm>
          <a:prstGeom prst="rect">
            <a:avLst/>
          </a:prstGeom>
          <a:blipFill>
            <a:blip r:embed="rId2"/>
            <a:stretch/>
          </a:blipFill>
        </p:spPr>
        <p:txBody>
          <a:bodyPr wrap="square" lIns="0" tIns="0" rIns="0" bIns="0" rtlCol="0"/>
          <a:lstStyle/>
          <a:p>
            <a:pPr>
              <a:defRPr/>
            </a:pPr>
            <a:endParaRPr/>
          </a:p>
        </p:txBody>
      </p:sp>
      <p:sp>
        <p:nvSpPr>
          <p:cNvPr id="5" name="Holder 2"/>
          <p:cNvSpPr>
            <a:spLocks noGrp="1"/>
          </p:cNvSpPr>
          <p:nvPr>
            <p:ph type="title"/>
          </p:nvPr>
        </p:nvSpPr>
        <p:spPr bwMode="auto">
          <a:xfrm>
            <a:off x="685800" y="2667000"/>
            <a:ext cx="7493328" cy="1933575"/>
          </a:xfrm>
          <a:prstGeom prst="rect">
            <a:avLst/>
          </a:prstGeom>
        </p:spPr>
        <p:txBody>
          <a:bodyPr lIns="0" tIns="0" rIns="0" bIns="0"/>
          <a:lstStyle>
            <a:lvl1pPr>
              <a:defRPr sz="6600" b="0" i="0">
                <a:solidFill>
                  <a:schemeClr val="tx1"/>
                </a:solidFill>
                <a:latin typeface="SBSansDisplay-Light"/>
                <a:cs typeface="SBSansDisplay-Light"/>
              </a:defRPr>
            </a:lvl1pPr>
          </a:lstStyle>
          <a:p>
            <a:pPr>
              <a:defRPr/>
            </a:pPr>
            <a:endParaRPr/>
          </a:p>
        </p:txBody>
      </p:sp>
      <p:sp>
        <p:nvSpPr>
          <p:cNvPr id="6"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7"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11/14/2021</a:t>
            </a:fld>
            <a:endParaRPr lang="en-US"/>
          </a:p>
        </p:txBody>
      </p:sp>
      <p:sp>
        <p:nvSpPr>
          <p:cNvPr id="8" name="Holder 5"/>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PhAnim="0" preserve="1" userDrawn="1">
  <p:cSld name="2_Пользовательский макет">
    <p:spTree>
      <p:nvGrpSpPr>
        <p:cNvPr id="1" name=""/>
        <p:cNvGrpSpPr/>
        <p:nvPr/>
      </p:nvGrpSpPr>
      <p:grpSpPr bwMode="auto">
        <a:xfrm>
          <a:off x="0" y="0"/>
          <a:ext cx="0" cy="0"/>
          <a:chOff x="0" y="0"/>
          <a:chExt cx="0" cy="0"/>
        </a:xfrm>
      </p:grpSpPr>
      <p:sp>
        <p:nvSpPr>
          <p:cNvPr id="4" name="Нижний колонтитул 2"/>
          <p:cNvSpPr>
            <a:spLocks noGrp="1"/>
          </p:cNvSpPr>
          <p:nvPr>
            <p:ph type="ftr" sz="quarter" idx="10"/>
          </p:nvPr>
        </p:nvSpPr>
        <p:spPr bwMode="auto"/>
        <p:txBody>
          <a:bodyPr/>
          <a:lstStyle/>
          <a:p>
            <a:pPr>
              <a:defRPr/>
            </a:pPr>
            <a:endParaRPr lang="ru-RU"/>
          </a:p>
        </p:txBody>
      </p:sp>
      <p:sp>
        <p:nvSpPr>
          <p:cNvPr id="5" name="Дата 3"/>
          <p:cNvSpPr>
            <a:spLocks noGrp="1"/>
          </p:cNvSpPr>
          <p:nvPr>
            <p:ph type="dt" sz="half" idx="11"/>
          </p:nvPr>
        </p:nvSpPr>
        <p:spPr bwMode="auto"/>
        <p:txBody>
          <a:bodyPr/>
          <a:lstStyle/>
          <a:p>
            <a:pPr>
              <a:defRPr/>
            </a:pPr>
            <a:fld id="{1D8BD707-D9CF-40AE-B4C6-C98DA3205C09}" type="datetimeFigureOut">
              <a:rPr lang="en-US"/>
              <a:t>11/14/2021</a:t>
            </a:fld>
            <a:endParaRPr lang="en-US"/>
          </a:p>
        </p:txBody>
      </p:sp>
      <p:sp>
        <p:nvSpPr>
          <p:cNvPr id="6" name="Номер слайда 4"/>
          <p:cNvSpPr>
            <a:spLocks noGrp="1"/>
          </p:cNvSpPr>
          <p:nvPr>
            <p:ph type="sldNum" sz="quarter" idx="12"/>
          </p:nvPr>
        </p:nvSpPr>
        <p:spPr bwMode="auto"/>
        <p:txBody>
          <a:bodyPr/>
          <a:lstStyle/>
          <a:p>
            <a:pPr>
              <a:defRPr/>
            </a:pPr>
            <a:fld id="{B6F15528-21DE-4FAA-801E-634DDDAF4B2B}" type="slidenum">
              <a:rPr lang="ru-RU"/>
              <a:t>‹#›</a:t>
            </a:fld>
            <a:endParaRPr lang="ru-RU"/>
          </a:p>
        </p:txBody>
      </p:sp>
      <p:sp>
        <p:nvSpPr>
          <p:cNvPr id="7" name="bg object 16"/>
          <p:cNvSpPr/>
          <p:nvPr userDrawn="1"/>
        </p:nvSpPr>
        <p:spPr bwMode="auto">
          <a:xfrm>
            <a:off x="0" y="0"/>
            <a:ext cx="12188952" cy="6858000"/>
          </a:xfrm>
          <a:prstGeom prst="rect">
            <a:avLst/>
          </a:prstGeom>
          <a:blipFill>
            <a:blip r:embed="rId2"/>
            <a:stretch/>
          </a:blipFill>
        </p:spPr>
        <p:txBody>
          <a:bodyPr wrap="square" lIns="0" tIns="0" rIns="0" bIns="0" rtlCol="0"/>
          <a:lstStyle/>
          <a:p>
            <a:pPr>
              <a:defRPr/>
            </a:pPr>
            <a:endParaRPr/>
          </a:p>
        </p:txBody>
      </p:sp>
      <p:sp>
        <p:nvSpPr>
          <p:cNvPr id="8" name="bg object 16"/>
          <p:cNvSpPr/>
          <p:nvPr userDrawn="1"/>
        </p:nvSpPr>
        <p:spPr bwMode="auto">
          <a:xfrm rot="10800000">
            <a:off x="3048" y="0"/>
            <a:ext cx="12188952" cy="6858000"/>
          </a:xfrm>
          <a:prstGeom prst="rect">
            <a:avLst/>
          </a:prstGeom>
          <a:blipFill>
            <a:blip r:embed="rId2">
              <a:alphaModFix amt="30000"/>
            </a:blip>
            <a:stretch/>
          </a:blipFill>
        </p:spPr>
        <p:txBody>
          <a:bodyPr wrap="square" lIns="0" tIns="0" rIns="0" bIns="0" rtlCol="0"/>
          <a:lstStyle/>
          <a:p>
            <a:pPr>
              <a:defRPr/>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PhAnim="0" preserve="1" userDrawn="1">
  <p:cSld name="1_Пользовательский макет">
    <p:spTree>
      <p:nvGrpSpPr>
        <p:cNvPr id="1" name=""/>
        <p:cNvGrpSpPr/>
        <p:nvPr/>
      </p:nvGrpSpPr>
      <p:grpSpPr bwMode="auto">
        <a:xfrm>
          <a:off x="0" y="0"/>
          <a:ext cx="0" cy="0"/>
          <a:chOff x="0" y="0"/>
          <a:chExt cx="0" cy="0"/>
        </a:xfrm>
      </p:grpSpPr>
      <p:sp>
        <p:nvSpPr>
          <p:cNvPr id="4" name="object 2"/>
          <p:cNvSpPr/>
          <p:nvPr userDrawn="1"/>
        </p:nvSpPr>
        <p:spPr bwMode="auto">
          <a:xfrm>
            <a:off x="0" y="0"/>
            <a:ext cx="12192000" cy="6858000"/>
          </a:xfrm>
          <a:prstGeom prst="rect">
            <a:avLst/>
          </a:prstGeom>
          <a:blipFill>
            <a:blip r:embed="rId2"/>
            <a:stretch/>
          </a:blipFill>
        </p:spPr>
        <p:txBody>
          <a:bodyPr wrap="square" lIns="0" tIns="0" rIns="0" bIns="0" rtlCol="0"/>
          <a:lstStyle/>
          <a:p>
            <a:pPr>
              <a:defRPr/>
            </a:pPr>
            <a:endParaRPr/>
          </a:p>
        </p:txBody>
      </p:sp>
      <p:sp>
        <p:nvSpPr>
          <p:cNvPr id="5" name="Нижний колонтитул 2"/>
          <p:cNvSpPr>
            <a:spLocks noGrp="1"/>
          </p:cNvSpPr>
          <p:nvPr>
            <p:ph type="ftr" sz="quarter" idx="10"/>
          </p:nvPr>
        </p:nvSpPr>
        <p:spPr bwMode="auto"/>
        <p:txBody>
          <a:bodyPr/>
          <a:lstStyle/>
          <a:p>
            <a:pPr>
              <a:defRPr/>
            </a:pPr>
            <a:endParaRPr lang="ru-RU"/>
          </a:p>
        </p:txBody>
      </p:sp>
      <p:sp>
        <p:nvSpPr>
          <p:cNvPr id="6" name="Дата 3"/>
          <p:cNvSpPr>
            <a:spLocks noGrp="1"/>
          </p:cNvSpPr>
          <p:nvPr>
            <p:ph type="dt" sz="half" idx="11"/>
          </p:nvPr>
        </p:nvSpPr>
        <p:spPr bwMode="auto"/>
        <p:txBody>
          <a:bodyPr/>
          <a:lstStyle/>
          <a:p>
            <a:pPr>
              <a:defRPr/>
            </a:pPr>
            <a:fld id="{1D8BD707-D9CF-40AE-B4C6-C98DA3205C09}" type="datetimeFigureOut">
              <a:rPr lang="en-US"/>
              <a:t>11/14/2021</a:t>
            </a:fld>
            <a:endParaRPr lang="en-US"/>
          </a:p>
        </p:txBody>
      </p:sp>
      <p:sp>
        <p:nvSpPr>
          <p:cNvPr id="7" name="Номер слайда 4"/>
          <p:cNvSpPr>
            <a:spLocks noGrp="1"/>
          </p:cNvSpPr>
          <p:nvPr>
            <p:ph type="sldNum" sz="quarter" idx="12"/>
          </p:nvPr>
        </p:nvSpPr>
        <p:spPr bwMode="auto"/>
        <p:txBody>
          <a:bodyPr/>
          <a:lstStyle/>
          <a:p>
            <a:pPr>
              <a:defRPr/>
            </a:pPr>
            <a:fld id="{B6F15528-21DE-4FAA-801E-634DDDAF4B2B}" type="slidenum">
              <a:rPr lang="ru-RU"/>
              <a:t>‹#›</a:t>
            </a:fld>
            <a:endParaRPr lang="ru-RU"/>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PhAnim="0" preserve="1" userDrawn="1">
  <p:cSld name="Пользовательский макет">
    <p:spTree>
      <p:nvGrpSpPr>
        <p:cNvPr id="1" name=""/>
        <p:cNvGrpSpPr/>
        <p:nvPr/>
      </p:nvGrpSpPr>
      <p:grpSpPr bwMode="auto">
        <a:xfrm>
          <a:off x="0" y="0"/>
          <a:ext cx="0" cy="0"/>
          <a:chOff x="0" y="0"/>
          <a:chExt cx="0" cy="0"/>
        </a:xfrm>
      </p:grpSpPr>
      <p:sp>
        <p:nvSpPr>
          <p:cNvPr id="4" name="Нижний колонтитул 2"/>
          <p:cNvSpPr>
            <a:spLocks noGrp="1"/>
          </p:cNvSpPr>
          <p:nvPr>
            <p:ph type="ftr" sz="quarter" idx="10"/>
          </p:nvPr>
        </p:nvSpPr>
        <p:spPr bwMode="auto"/>
        <p:txBody>
          <a:bodyPr/>
          <a:lstStyle/>
          <a:p>
            <a:pPr>
              <a:defRPr/>
            </a:pPr>
            <a:endParaRPr lang="ru-RU"/>
          </a:p>
        </p:txBody>
      </p:sp>
      <p:sp>
        <p:nvSpPr>
          <p:cNvPr id="5" name="Дата 3"/>
          <p:cNvSpPr>
            <a:spLocks noGrp="1"/>
          </p:cNvSpPr>
          <p:nvPr>
            <p:ph type="dt" sz="half" idx="11"/>
          </p:nvPr>
        </p:nvSpPr>
        <p:spPr bwMode="auto"/>
        <p:txBody>
          <a:bodyPr/>
          <a:lstStyle/>
          <a:p>
            <a:pPr>
              <a:defRPr/>
            </a:pPr>
            <a:fld id="{1D8BD707-D9CF-40AE-B4C6-C98DA3205C09}" type="datetimeFigureOut">
              <a:rPr lang="en-US"/>
              <a:t>11/14/2021</a:t>
            </a:fld>
            <a:endParaRPr lang="en-US"/>
          </a:p>
        </p:txBody>
      </p:sp>
      <p:sp>
        <p:nvSpPr>
          <p:cNvPr id="6" name="Номер слайда 4"/>
          <p:cNvSpPr>
            <a:spLocks noGrp="1"/>
          </p:cNvSpPr>
          <p:nvPr>
            <p:ph type="sldNum" sz="quarter" idx="12"/>
          </p:nvPr>
        </p:nvSpPr>
        <p:spPr bwMode="auto"/>
        <p:txBody>
          <a:bodyPr/>
          <a:lstStyle/>
          <a:p>
            <a:pPr>
              <a:defRPr/>
            </a:pPr>
            <a:fld id="{B6F15528-21DE-4FAA-801E-634DDDAF4B2B}" type="slidenum">
              <a:rPr lang="ru-RU"/>
              <a:t>‹#›</a:t>
            </a:fld>
            <a:endParaRPr lang="ru-RU"/>
          </a:p>
        </p:txBody>
      </p:sp>
      <p:pic>
        <p:nvPicPr>
          <p:cNvPr id="7" name="Рисунок 12"/>
          <p:cNvPicPr>
            <a:picLocks noChangeAspect="1"/>
          </p:cNvPicPr>
          <p:nvPr userDrawn="1"/>
        </p:nvPicPr>
        <p:blipFill>
          <a:blip r:embed="rId2"/>
          <a:srcRect l="29244" t="29959" r="23998" b="14575"/>
          <a:stretch/>
        </p:blipFill>
        <p:spPr bwMode="auto">
          <a:xfrm rot="427144" flipH="1">
            <a:off x="525582" y="-542919"/>
            <a:ext cx="12670191" cy="8467397"/>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PhAnim="0" type="obj" preserve="1" userDrawn="1">
  <p:cSld name="Blank">
    <p:spTree>
      <p:nvGrpSpPr>
        <p:cNvPr id="1" name=""/>
        <p:cNvGrpSpPr/>
        <p:nvPr/>
      </p:nvGrpSpPr>
      <p:grpSpPr bwMode="auto">
        <a:xfrm>
          <a:off x="0" y="0"/>
          <a:ext cx="0" cy="0"/>
          <a:chOff x="0" y="0"/>
          <a:chExt cx="0" cy="0"/>
        </a:xfrm>
      </p:grpSpPr>
      <p:sp>
        <p:nvSpPr>
          <p:cNvPr id="4" name="Holder 2"/>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3"/>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11/14/2021</a:t>
            </a:fld>
            <a:endParaRPr lang="en-US"/>
          </a:p>
        </p:txBody>
      </p:sp>
      <p:sp>
        <p:nvSpPr>
          <p:cNvPr id="6" name="Holder 4"/>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PhAnim="0" userDrawn="1">
  <p:cSld name="13_Пустой слайд">
    <p:bg>
      <p:bgPr>
        <a:solidFill>
          <a:schemeClr val="bg1"/>
        </a:solidFill>
        <a:effectLst/>
      </p:bgPr>
    </p:bg>
    <p:spTree>
      <p:nvGrpSpPr>
        <p:cNvPr id="1" name=""/>
        <p:cNvGrpSpPr/>
        <p:nvPr/>
      </p:nvGrpSpPr>
      <p:grpSpPr bwMode="auto">
        <a:xfrm>
          <a:off x="0" y="0"/>
          <a:ext cx="0" cy="0"/>
          <a:chOff x="0" y="0"/>
          <a:chExt cx="0" cy="0"/>
        </a:xfrm>
      </p:grpSpPr>
      <p:pic>
        <p:nvPicPr>
          <p:cNvPr id="4" name="Picture 2"/>
          <p:cNvPicPr>
            <a:picLocks noChangeAspect="1"/>
          </p:cNvPicPr>
          <p:nvPr userDrawn="1"/>
        </p:nvPicPr>
        <p:blipFill>
          <a:blip r:embed="rId2"/>
          <a:stretch/>
        </p:blipFill>
        <p:spPr bwMode="auto">
          <a:xfrm rot="5400000">
            <a:off x="5644443" y="310447"/>
            <a:ext cx="6858001" cy="6237110"/>
          </a:xfrm>
          <a:prstGeom prst="rect">
            <a:avLst/>
          </a:prstGeom>
        </p:spPr>
      </p:pic>
      <p:sp>
        <p:nvSpPr>
          <p:cNvPr id="5" name="Номер слайда 5"/>
          <p:cNvSpPr>
            <a:spLocks noAdjustHandles="1"/>
          </p:cNvSpPr>
          <p:nvPr userDrawn="1"/>
        </p:nvSpPr>
        <p:spPr bwMode="auto">
          <a:xfrm>
            <a:off x="9210368" y="6356350"/>
            <a:ext cx="2743200" cy="365125"/>
          </a:xfrm>
          <a:prstGeom prst="rect">
            <a:avLst/>
          </a:prstGeom>
        </p:spPr>
        <p:txBody>
          <a:bodyPr vert="horz" lIns="91440" tIns="45720" rIns="91440" bIns="45720" rtlCol="0" anchor="ctr"/>
          <a:lstStyle>
            <a:defPPr>
              <a:defRPr lang="ru-RU"/>
            </a:defPPr>
            <a:lvl1pPr marL="0" algn="r" defTabSz="914400">
              <a:defRPr sz="1200" b="0" i="0">
                <a:solidFill>
                  <a:schemeClr val="tx1">
                    <a:tint val="75000"/>
                  </a:schemeClr>
                </a:solidFill>
                <a:latin typeface="SB Sans Display Regular"/>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fld id="{B5FE8ADF-25A3-4B39-A1EB-43B990C73963}" type="slidenum">
              <a:rPr lang="ru-RU" b="0" i="0">
                <a:solidFill>
                  <a:schemeClr val="bg1"/>
                </a:solidFill>
                <a:latin typeface="SB Sans Display Light"/>
                <a:cs typeface="SB Sans Display Light"/>
              </a:rPr>
              <a:t>‹#›</a:t>
            </a:fld>
            <a:endParaRPr lang="ru-RU" b="0" i="0">
              <a:solidFill>
                <a:schemeClr val="bg1"/>
              </a:solidFill>
              <a:latin typeface="SB Sans Display Light"/>
              <a:cs typeface="SB Sans Display Light"/>
            </a:endParaRPr>
          </a:p>
        </p:txBody>
      </p:sp>
      <p:sp>
        <p:nvSpPr>
          <p:cNvPr id="6" name="Title 1"/>
          <p:cNvSpPr>
            <a:spLocks noGrp="1"/>
          </p:cNvSpPr>
          <p:nvPr>
            <p:ph type="title"/>
          </p:nvPr>
        </p:nvSpPr>
        <p:spPr bwMode="auto">
          <a:xfrm>
            <a:off x="625703" y="365291"/>
            <a:ext cx="10728324" cy="1325563"/>
          </a:xfrm>
          <a:prstGeom prst="rect">
            <a:avLst/>
          </a:prstGeom>
        </p:spPr>
        <p:txBody>
          <a:bodyPr/>
          <a:lstStyle>
            <a:lvl1pPr algn="l">
              <a:defRPr sz="4400" b="0" i="0">
                <a:solidFill>
                  <a:schemeClr val="tx1"/>
                </a:solidFill>
                <a:latin typeface="SB Sans Display Light"/>
                <a:cs typeface="SB Sans Display Light"/>
              </a:defRPr>
            </a:lvl1pPr>
          </a:lstStyle>
          <a:p>
            <a:pPr>
              <a:defRPr/>
            </a:pPr>
            <a:r>
              <a:rPr lang="en-US"/>
              <a:t>Click to edit Master title style</a:t>
            </a:r>
            <a:endParaRPr lang="ru-RU"/>
          </a:p>
        </p:txBody>
      </p:sp>
      <p:pic>
        <p:nvPicPr>
          <p:cNvPr id="2" name="Рисунок 1" descr="http://991534A3C7251C9405CF94537ACCF30B.dms.sberbank.ru/991534A3C7251C9405CF94537ACCF30B-D440A21A956D124775E2C7E5463C2229-60BBB1E720F74602F5F5025182EDED22/1.png"/>
          <p:cNvPicPr>
            <a:picLocks/>
          </p:cNvPicPr>
          <p:nvPr userDrawn="1"/>
        </p:nvPicPr>
        <p:blipFill>
          <a:blip r:link="rId3"/>
          <a:stretch>
            <a:fillRect/>
          </a:stretch>
        </p:blipFill>
        <p:spPr>
          <a:xfrm>
            <a:off x="0" y="0"/>
            <a:ext cx="1588" cy="1588"/>
          </a:xfrm>
          <a:prstGeom prst="rect">
            <a:avLst/>
          </a:prstGeom>
        </p:spPr>
      </p:pic>
      <p:pic>
        <p:nvPicPr>
          <p:cNvPr id="3" name="Рисунок 2" descr="http://991534A3C7251C9405CF94537ACCF30B.dms.sberbank.ru/991534A3C7251C9405CF94537ACCF30B-D440A21A956D124775E2C7E5463C2229-60BBB1E720F74602F5F5025182EDED22/1.png"/>
          <p:cNvPicPr>
            <a:picLocks/>
          </p:cNvPicPr>
          <p:nvPr userDrawn="1"/>
        </p:nvPicPr>
        <p:blipFill>
          <a:blip r:link="rId3"/>
          <a:stretch>
            <a:fillRect/>
          </a:stretch>
        </p:blipFill>
        <p:spPr>
          <a:xfrm>
            <a:off x="0" y="0"/>
            <a:ext cx="1588" cy="1588"/>
          </a:xfrm>
          <a:prstGeom prst="rect">
            <a:avLst/>
          </a:prstGeom>
        </p:spPr>
      </p:pic>
      <p:pic>
        <p:nvPicPr>
          <p:cNvPr id="7" name="Рисунок 6" descr="http://991534A3C7251C9405CF94537ACCF30B.dms.sberbank.ru/991534A3C7251C9405CF94537ACCF30B-D440A21A956D124775E2C7E5463C2229-60BBB1E720F74602F5F5025182EDED22/1.png"/>
          <p:cNvPicPr>
            <a:picLocks/>
          </p:cNvPicPr>
          <p:nvPr userDrawn="1"/>
        </p:nvPicPr>
        <p:blipFill>
          <a:blip r:link="rId3"/>
          <a:stretch>
            <a:fillRect/>
          </a:stretch>
        </p:blipFill>
        <p:spPr>
          <a:xfrm>
            <a:off x="0" y="0"/>
            <a:ext cx="1588" cy="1588"/>
          </a:xfrm>
          <a:prstGeom prst="rect">
            <a:avLst/>
          </a:prstGeom>
        </p:spPr>
      </p:pic>
      <p:pic>
        <p:nvPicPr>
          <p:cNvPr id="8" name="Рисунок 7" descr="http://991534A3C7251C9405CF94537ACCF30B.dms.sberbank.ru/991534A3C7251C9405CF94537ACCF30B-D440A21A956D124775E2C7E5463C2229-60BBB1E720F74602F5F5025182EDED22/1.png"/>
          <p:cNvPicPr>
            <a:picLocks/>
          </p:cNvPicPr>
          <p:nvPr userDrawn="1"/>
        </p:nvPicPr>
        <p:blipFill>
          <a:blip r:link="rId3"/>
          <a:stretch>
            <a:fillRect/>
          </a:stretch>
        </p:blipFill>
        <p:spPr>
          <a:xfrm>
            <a:off x="0" y="0"/>
            <a:ext cx="1588" cy="15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Заголовок раздела">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1850" y="1709738"/>
            <a:ext cx="10515600" cy="2852737"/>
          </a:xfrm>
        </p:spPr>
        <p:txBody>
          <a:bodyPr anchor="b"/>
          <a:lstStyle>
            <a:lvl1pPr>
              <a:defRPr sz="6000"/>
            </a:lvl1pPr>
          </a:lstStyle>
          <a:p>
            <a:pPr>
              <a:defRPr/>
            </a:pPr>
            <a:r>
              <a:rPr lang="ru-RU"/>
              <a:t>Образец заголовка</a:t>
            </a:r>
          </a:p>
        </p:txBody>
      </p:sp>
      <p:sp>
        <p:nvSpPr>
          <p:cNvPr id="5" name="Текст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ru-RU"/>
              <a:t>Образец текста</a:t>
            </a:r>
            <a:endParaRPr/>
          </a:p>
        </p:txBody>
      </p:sp>
      <p:sp>
        <p:nvSpPr>
          <p:cNvPr id="6" name="Дата 3"/>
          <p:cNvSpPr>
            <a:spLocks noGrp="1"/>
          </p:cNvSpPr>
          <p:nvPr>
            <p:ph type="dt" sz="half" idx="10"/>
          </p:nvPr>
        </p:nvSpPr>
        <p:spPr bwMode="auto"/>
        <p:txBody>
          <a:bodyPr/>
          <a:lstStyle/>
          <a:p>
            <a:pPr>
              <a:defRPr/>
            </a:pPr>
            <a:fld id="{F9A2CB3F-9E6C-4531-82DF-EF260906E9D5}" type="datetimeFigureOut">
              <a:rPr lang="ru-RU"/>
              <a:t>14.11.2021</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Два объекта">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p>
        </p:txBody>
      </p:sp>
      <p:sp>
        <p:nvSpPr>
          <p:cNvPr id="5" name="Объект 2"/>
          <p:cNvSpPr>
            <a:spLocks noGrp="1"/>
          </p:cNvSpPr>
          <p:nvPr>
            <p:ph sz="half" idx="1"/>
          </p:nvPr>
        </p:nvSpPr>
        <p:spPr bwMode="auto">
          <a:xfrm>
            <a:off x="838200" y="1825625"/>
            <a:ext cx="51816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6" name="Объект 3"/>
          <p:cNvSpPr>
            <a:spLocks noGrp="1"/>
          </p:cNvSpPr>
          <p:nvPr>
            <p:ph sz="half" idx="2"/>
          </p:nvPr>
        </p:nvSpPr>
        <p:spPr bwMode="auto">
          <a:xfrm>
            <a:off x="6172200" y="1825625"/>
            <a:ext cx="51816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7" name="Дата 4"/>
          <p:cNvSpPr>
            <a:spLocks noGrp="1"/>
          </p:cNvSpPr>
          <p:nvPr>
            <p:ph type="dt" sz="half" idx="10"/>
          </p:nvPr>
        </p:nvSpPr>
        <p:spPr bwMode="auto"/>
        <p:txBody>
          <a:bodyPr/>
          <a:lstStyle/>
          <a:p>
            <a:pPr>
              <a:defRPr/>
            </a:pPr>
            <a:fld id="{F9A2CB3F-9E6C-4531-82DF-EF260906E9D5}" type="datetimeFigureOut">
              <a:rPr lang="ru-RU"/>
              <a:t>14.11.2021</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Сравнение">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9788" y="365125"/>
            <a:ext cx="10515600" cy="1325563"/>
          </a:xfrm>
        </p:spPr>
        <p:txBody>
          <a:bodyPr/>
          <a:lstStyle/>
          <a:p>
            <a:pPr>
              <a:defRPr/>
            </a:pPr>
            <a:r>
              <a:rPr lang="ru-RU"/>
              <a:t>Образец заголовка</a:t>
            </a:r>
          </a:p>
        </p:txBody>
      </p:sp>
      <p:sp>
        <p:nvSpPr>
          <p:cNvPr id="5" name="Текст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3"/>
          <p:cNvSpPr>
            <a:spLocks noGrp="1"/>
          </p:cNvSpPr>
          <p:nvPr>
            <p:ph sz="half" idx="2"/>
          </p:nvPr>
        </p:nvSpPr>
        <p:spPr bwMode="auto">
          <a:xfrm>
            <a:off x="839788" y="2505074"/>
            <a:ext cx="5157787"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7" name="Текст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8" name="Объект 5"/>
          <p:cNvSpPr>
            <a:spLocks noGrp="1"/>
          </p:cNvSpPr>
          <p:nvPr>
            <p:ph sz="quarter" idx="4"/>
          </p:nvPr>
        </p:nvSpPr>
        <p:spPr bwMode="auto">
          <a:xfrm>
            <a:off x="6172200" y="2505074"/>
            <a:ext cx="5183188"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9" name="Дата 6"/>
          <p:cNvSpPr>
            <a:spLocks noGrp="1"/>
          </p:cNvSpPr>
          <p:nvPr>
            <p:ph type="dt" sz="half" idx="10"/>
          </p:nvPr>
        </p:nvSpPr>
        <p:spPr bwMode="auto"/>
        <p:txBody>
          <a:bodyPr/>
          <a:lstStyle/>
          <a:p>
            <a:pPr>
              <a:defRPr/>
            </a:pPr>
            <a:fld id="{F9A2CB3F-9E6C-4531-82DF-EF260906E9D5}" type="datetimeFigureOut">
              <a:rPr lang="ru-RU"/>
              <a:t>14.11.2021</a:t>
            </a:fld>
            <a:endParaRPr lang="ru-RU"/>
          </a:p>
        </p:txBody>
      </p:sp>
      <p:sp>
        <p:nvSpPr>
          <p:cNvPr id="10" name="Нижний колонтитул 7"/>
          <p:cNvSpPr>
            <a:spLocks noGrp="1"/>
          </p:cNvSpPr>
          <p:nvPr>
            <p:ph type="ftr" sz="quarter" idx="11"/>
          </p:nvPr>
        </p:nvSpPr>
        <p:spPr bwMode="auto"/>
        <p:txBody>
          <a:bodyPr/>
          <a:lstStyle/>
          <a:p>
            <a:pPr>
              <a:defRPr/>
            </a:pPr>
            <a:endParaRPr lang="ru-RU"/>
          </a:p>
        </p:txBody>
      </p:sp>
      <p:sp>
        <p:nvSpPr>
          <p:cNvPr id="11" name="Номер слайда 8"/>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Только заголовок">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p>
        </p:txBody>
      </p:sp>
      <p:sp>
        <p:nvSpPr>
          <p:cNvPr id="5" name="Дата 2"/>
          <p:cNvSpPr>
            <a:spLocks noGrp="1"/>
          </p:cNvSpPr>
          <p:nvPr>
            <p:ph type="dt" sz="half" idx="10"/>
          </p:nvPr>
        </p:nvSpPr>
        <p:spPr bwMode="auto"/>
        <p:txBody>
          <a:bodyPr/>
          <a:lstStyle/>
          <a:p>
            <a:pPr>
              <a:defRPr/>
            </a:pPr>
            <a:fld id="{F9A2CB3F-9E6C-4531-82DF-EF260906E9D5}" type="datetimeFigureOut">
              <a:rPr lang="ru-RU"/>
              <a:t>14.11.2021</a:t>
            </a:fld>
            <a:endParaRPr lang="ru-RU"/>
          </a:p>
        </p:txBody>
      </p:sp>
      <p:sp>
        <p:nvSpPr>
          <p:cNvPr id="6" name="Нижний колонтитул 3"/>
          <p:cNvSpPr>
            <a:spLocks noGrp="1"/>
          </p:cNvSpPr>
          <p:nvPr>
            <p:ph type="ftr" sz="quarter" idx="11"/>
          </p:nvPr>
        </p:nvSpPr>
        <p:spPr bwMode="auto"/>
        <p:txBody>
          <a:bodyPr/>
          <a:lstStyle/>
          <a:p>
            <a:pPr>
              <a:defRPr/>
            </a:pPr>
            <a:endParaRPr lang="ru-RU"/>
          </a:p>
        </p:txBody>
      </p:sp>
      <p:sp>
        <p:nvSpPr>
          <p:cNvPr id="7" name="Номер слайда 4"/>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Пустой слайд">
    <p:spTree>
      <p:nvGrpSpPr>
        <p:cNvPr id="1" name=""/>
        <p:cNvGrpSpPr/>
        <p:nvPr/>
      </p:nvGrpSpPr>
      <p:grpSpPr bwMode="auto">
        <a:xfrm>
          <a:off x="0" y="0"/>
          <a:ext cx="0" cy="0"/>
          <a:chOff x="0" y="0"/>
          <a:chExt cx="0" cy="0"/>
        </a:xfrm>
      </p:grpSpPr>
      <p:sp>
        <p:nvSpPr>
          <p:cNvPr id="4" name="Дата 1"/>
          <p:cNvSpPr>
            <a:spLocks noGrp="1"/>
          </p:cNvSpPr>
          <p:nvPr>
            <p:ph type="dt" sz="half" idx="10"/>
          </p:nvPr>
        </p:nvSpPr>
        <p:spPr bwMode="auto"/>
        <p:txBody>
          <a:bodyPr/>
          <a:lstStyle/>
          <a:p>
            <a:pPr>
              <a:defRPr/>
            </a:pPr>
            <a:fld id="{F9A2CB3F-9E6C-4531-82DF-EF260906E9D5}" type="datetimeFigureOut">
              <a:rPr lang="ru-RU"/>
              <a:t>14.11.2021</a:t>
            </a:fld>
            <a:endParaRPr lang="ru-RU"/>
          </a:p>
        </p:txBody>
      </p:sp>
      <p:sp>
        <p:nvSpPr>
          <p:cNvPr id="5" name="Нижний колонтитул 2"/>
          <p:cNvSpPr>
            <a:spLocks noGrp="1"/>
          </p:cNvSpPr>
          <p:nvPr>
            <p:ph type="ftr" sz="quarter" idx="11"/>
          </p:nvPr>
        </p:nvSpPr>
        <p:spPr bwMode="auto"/>
        <p:txBody>
          <a:bodyPr/>
          <a:lstStyle/>
          <a:p>
            <a:pPr>
              <a:defRPr/>
            </a:pPr>
            <a:endParaRPr lang="ru-RU"/>
          </a:p>
        </p:txBody>
      </p:sp>
      <p:sp>
        <p:nvSpPr>
          <p:cNvPr id="6" name="Номер слайда 3"/>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Объект с подписью">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9788" y="457200"/>
            <a:ext cx="3932237" cy="1600200"/>
          </a:xfrm>
        </p:spPr>
        <p:txBody>
          <a:bodyPr anchor="b"/>
          <a:lstStyle>
            <a:lvl1pPr>
              <a:defRPr sz="3200"/>
            </a:lvl1pPr>
          </a:lstStyle>
          <a:p>
            <a:pPr>
              <a:defRPr/>
            </a:pPr>
            <a:r>
              <a:rPr lang="ru-RU"/>
              <a:t>Образец заголовка</a:t>
            </a:r>
          </a:p>
        </p:txBody>
      </p:sp>
      <p:sp>
        <p:nvSpPr>
          <p:cNvPr id="5" name="Объект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6" name="Текст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7" name="Дата 4"/>
          <p:cNvSpPr>
            <a:spLocks noGrp="1"/>
          </p:cNvSpPr>
          <p:nvPr>
            <p:ph type="dt" sz="half" idx="10"/>
          </p:nvPr>
        </p:nvSpPr>
        <p:spPr bwMode="auto"/>
        <p:txBody>
          <a:bodyPr/>
          <a:lstStyle/>
          <a:p>
            <a:pPr>
              <a:defRPr/>
            </a:pPr>
            <a:fld id="{F9A2CB3F-9E6C-4531-82DF-EF260906E9D5}" type="datetimeFigureOut">
              <a:rPr lang="ru-RU"/>
              <a:t>14.11.2021</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Рисунок с подписью">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9788" y="457200"/>
            <a:ext cx="3932237" cy="1600200"/>
          </a:xfrm>
        </p:spPr>
        <p:txBody>
          <a:bodyPr anchor="b"/>
          <a:lstStyle>
            <a:lvl1pPr>
              <a:defRPr sz="3200"/>
            </a:lvl1pPr>
          </a:lstStyle>
          <a:p>
            <a:pPr>
              <a:defRPr/>
            </a:pPr>
            <a:r>
              <a:rPr lang="ru-RU"/>
              <a:t>Образец заголовка</a:t>
            </a:r>
          </a:p>
        </p:txBody>
      </p:sp>
      <p:sp>
        <p:nvSpPr>
          <p:cNvPr id="5" name="Рисунок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6" name="Текст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7" name="Дата 4"/>
          <p:cNvSpPr>
            <a:spLocks noGrp="1"/>
          </p:cNvSpPr>
          <p:nvPr>
            <p:ph type="dt" sz="half" idx="10"/>
          </p:nvPr>
        </p:nvSpPr>
        <p:spPr bwMode="auto"/>
        <p:txBody>
          <a:bodyPr/>
          <a:lstStyle/>
          <a:p>
            <a:pPr>
              <a:defRPr/>
            </a:pPr>
            <a:fld id="{F9A2CB3F-9E6C-4531-82DF-EF260906E9D5}" type="datetimeFigureOut">
              <a:rPr lang="ru-RU"/>
              <a:t>14.11.2021</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ru-RU"/>
              <a:t>Образец заголовка</a:t>
            </a:r>
          </a:p>
        </p:txBody>
      </p:sp>
      <p:sp>
        <p:nvSpPr>
          <p:cNvPr id="5" name="Текст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6" name="Дата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9A2CB3F-9E6C-4531-82DF-EF260906E9D5}" type="datetimeFigureOut">
              <a:rPr lang="ru-RU"/>
              <a:t>14.11.2021</a:t>
            </a:fld>
            <a:endParaRPr lang="ru-RU"/>
          </a:p>
        </p:txBody>
      </p:sp>
      <p:sp>
        <p:nvSpPr>
          <p:cNvPr id="7" name="Нижний колонтитул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8" name="Номер слайда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3E68939-3EB5-44F6-8D41-33285E24A685}" type="slidenum">
              <a:rPr lang="ru-RU"/>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7" r:id="rId1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bwMode="auto">
        <a:xfrm>
          <a:off x="0" y="0"/>
          <a:ext cx="0" cy="0"/>
          <a:chOff x="0" y="0"/>
          <a:chExt cx="0" cy="0"/>
        </a:xfrm>
      </p:grpSpPr>
      <p:sp>
        <p:nvSpPr>
          <p:cNvPr id="4" name="Holder 4"/>
          <p:cNvSpPr>
            <a:spLocks noGrp="1"/>
          </p:cNvSpPr>
          <p:nvPr>
            <p:ph type="ftr" sz="quarter" idx="5"/>
          </p:nvPr>
        </p:nvSpPr>
        <p:spPr bwMode="auto">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pPr>
              <a:defRPr/>
            </a:pPr>
            <a:fld id="{1D8BD707-D9CF-40AE-B4C6-C98DA3205C09}" type="datetimeFigureOut">
              <a:rPr lang="en-US"/>
              <a:t>11/14/2021</a:t>
            </a:fld>
            <a:endParaRPr lang="en-US"/>
          </a:p>
        </p:txBody>
      </p:sp>
      <p:sp>
        <p:nvSpPr>
          <p:cNvPr id="6" name="Holder 6"/>
          <p:cNvSpPr>
            <a:spLocks noGrp="1"/>
          </p:cNvSpPr>
          <p:nvPr>
            <p:ph type="sldNum" sz="quarter" idx="7"/>
          </p:nvPr>
        </p:nvSpPr>
        <p:spPr bwMode="auto">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pPr>
              <a:defRPr/>
            </a:pPr>
            <a:fld id="{B6F15528-21DE-4FAA-801E-634DDDAF4B2B}" type="slidenum">
              <a:rPr/>
              <a:t>‹#›</a:t>
            </a:fld>
            <a:endParaRPr/>
          </a:p>
        </p:txBody>
      </p:sp>
      <p:sp>
        <p:nvSpPr>
          <p:cNvPr id="7" name="Заголовок 7"/>
          <p:cNvSpPr>
            <a:spLocks noGrp="1"/>
          </p:cNvSpPr>
          <p:nvPr>
            <p:ph type="title"/>
          </p:nvPr>
        </p:nvSpPr>
        <p:spPr bwMode="auto">
          <a:xfrm>
            <a:off x="685800" y="2667000"/>
            <a:ext cx="10515600" cy="1325563"/>
          </a:xfrm>
          <a:prstGeom prst="rect">
            <a:avLst/>
          </a:prstGeom>
        </p:spPr>
        <p:txBody>
          <a:bodyPr vert="horz" lIns="91440" tIns="45720" rIns="91440" bIns="45720" rtlCol="0" anchor="ctr">
            <a:normAutofit/>
          </a:bodyPr>
          <a:lstStyle/>
          <a:p>
            <a:pPr>
              <a:defRPr/>
            </a:pPr>
            <a:r>
              <a:rPr lang="ru-RU"/>
              <a:t>Образец заголовка</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xStyles>
    <p:titleStyle>
      <a:lvl1pPr>
        <a:defRPr sz="6000" b="0" i="0">
          <a:latin typeface="SB Sans Display Light"/>
          <a:ea typeface="+mj-ea"/>
          <a:cs typeface="SB Sans Display Light"/>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8.xml"/><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Заголовок 4"/>
          <p:cNvSpPr>
            <a:spLocks/>
          </p:cNvSpPr>
          <p:nvPr/>
        </p:nvSpPr>
        <p:spPr bwMode="auto">
          <a:xfrm>
            <a:off x="551384" y="2204864"/>
            <a:ext cx="11386864" cy="2448272"/>
          </a:xfrm>
          <a:prstGeom prst="rect">
            <a:avLst/>
          </a:prstGeom>
        </p:spPr>
        <p:txBody>
          <a:bodyPr vert="horz" lIns="0" tIns="0" rIns="0" bIns="0" anchor="t" anchorCtr="0"/>
          <a:lstStyle>
            <a:lvl1pPr>
              <a:defRPr sz="6000" b="0" i="0">
                <a:latin typeface="SB Sans Display Light"/>
                <a:ea typeface="+mj-ea"/>
                <a:cs typeface="SB Sans Display Light"/>
              </a:defRPr>
            </a:lvl1pPr>
          </a:lstStyle>
          <a:p>
            <a:pPr marL="0" marR="0" lvl="0" indent="0" algn="l" defTabSz="914400">
              <a:lnSpc>
                <a:spcPct val="100000"/>
              </a:lnSpc>
              <a:spcBef>
                <a:spcPts val="0"/>
              </a:spcBef>
              <a:spcAft>
                <a:spcPts val="0"/>
              </a:spcAft>
              <a:buClrTx/>
              <a:buSzTx/>
              <a:buFontTx/>
              <a:buNone/>
              <a:defRPr/>
            </a:pPr>
            <a:endParaRPr lang="ru-RU" b="1" dirty="0"/>
          </a:p>
        </p:txBody>
      </p:sp>
      <p:sp>
        <p:nvSpPr>
          <p:cNvPr id="5" name="Text Placeholder 3"/>
          <p:cNvSpPr>
            <a:spLocks/>
          </p:cNvSpPr>
          <p:nvPr/>
        </p:nvSpPr>
        <p:spPr bwMode="auto">
          <a:xfrm>
            <a:off x="712971" y="4572000"/>
            <a:ext cx="10793228" cy="1720334"/>
          </a:xfrm>
          <a:prstGeom prst="rect">
            <a:avLst/>
          </a:prstGeom>
        </p:spPr>
        <p:txBody>
          <a:bodyPr lIns="0" tIns="0" rIns="0" bIns="0"/>
          <a:lstStyle>
            <a:lvl1pPr marL="228600" indent="-228600" algn="l" defTabSz="914400">
              <a:lnSpc>
                <a:spcPct val="90000"/>
              </a:lnSpc>
              <a:spcBef>
                <a:spcPts val="1000"/>
              </a:spcBef>
              <a:buFont typeface="Arial"/>
              <a:buChar char="•"/>
              <a:defRPr sz="2800" b="0" i="0">
                <a:solidFill>
                  <a:schemeClr val="tx1"/>
                </a:solidFill>
                <a:latin typeface="SB Sans Display Regular"/>
                <a:ea typeface="+mn-ea"/>
                <a:cs typeface="+mn-cs"/>
              </a:defRPr>
            </a:lvl1pPr>
            <a:lvl2pPr marL="685800" indent="-228600" algn="l" defTabSz="914400">
              <a:lnSpc>
                <a:spcPct val="90000"/>
              </a:lnSpc>
              <a:spcBef>
                <a:spcPts val="500"/>
              </a:spcBef>
              <a:buFont typeface="Arial"/>
              <a:buChar char="•"/>
              <a:defRPr sz="2400" b="0" i="0">
                <a:solidFill>
                  <a:schemeClr val="tx1"/>
                </a:solidFill>
                <a:latin typeface="SB Sans Display Regular"/>
                <a:ea typeface="+mn-ea"/>
                <a:cs typeface="+mn-cs"/>
              </a:defRPr>
            </a:lvl2pPr>
            <a:lvl3pPr marL="1143000" indent="-228600" algn="l" defTabSz="914400">
              <a:lnSpc>
                <a:spcPct val="90000"/>
              </a:lnSpc>
              <a:spcBef>
                <a:spcPts val="500"/>
              </a:spcBef>
              <a:buFont typeface="Arial"/>
              <a:buChar char="•"/>
              <a:defRPr sz="2000" b="0" i="0">
                <a:solidFill>
                  <a:schemeClr val="tx1"/>
                </a:solidFill>
                <a:latin typeface="SB Sans Display Regular"/>
                <a:ea typeface="+mn-ea"/>
                <a:cs typeface="+mn-cs"/>
              </a:defRPr>
            </a:lvl3pPr>
            <a:lvl4pPr marL="1600200" indent="-228600" algn="l" defTabSz="914400">
              <a:lnSpc>
                <a:spcPct val="90000"/>
              </a:lnSpc>
              <a:spcBef>
                <a:spcPts val="500"/>
              </a:spcBef>
              <a:buFont typeface="Arial"/>
              <a:buChar char="•"/>
              <a:defRPr sz="1800" b="0" i="0">
                <a:solidFill>
                  <a:schemeClr val="tx1"/>
                </a:solidFill>
                <a:latin typeface="SB Sans Display Regular"/>
                <a:ea typeface="+mn-ea"/>
                <a:cs typeface="+mn-cs"/>
              </a:defRPr>
            </a:lvl4pPr>
            <a:lvl5pPr marL="2057400" indent="-228600" algn="l" defTabSz="914400">
              <a:lnSpc>
                <a:spcPct val="90000"/>
              </a:lnSpc>
              <a:spcBef>
                <a:spcPts val="500"/>
              </a:spcBef>
              <a:buFont typeface="Arial"/>
              <a:buChar char="•"/>
              <a:defRPr sz="1800" b="0" i="0">
                <a:solidFill>
                  <a:schemeClr val="tx1"/>
                </a:solidFill>
                <a:latin typeface="SB Sans Display Regular"/>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marR="0" lvl="0" indent="0" algn="l" defTabSz="360000">
              <a:lnSpc>
                <a:spcPct val="100000"/>
              </a:lnSpc>
              <a:spcBef>
                <a:spcPts val="0"/>
              </a:spcBef>
              <a:spcAft>
                <a:spcPts val="0"/>
              </a:spcAft>
              <a:buClrTx/>
              <a:buSzTx/>
              <a:buFont typeface="Arial"/>
              <a:buNone/>
              <a:defRPr/>
            </a:pPr>
            <a:endParaRPr lang="ru-RU" sz="3600" b="0" i="1" u="none" strike="noStrike" cap="none" spc="0" dirty="0" smtClean="0">
              <a:ln>
                <a:noFill/>
              </a:ln>
              <a:solidFill>
                <a:srgbClr val="333F48"/>
              </a:solidFill>
              <a:latin typeface="+mn-lt"/>
              <a:ea typeface="+mn-ea"/>
              <a:cs typeface="SB Sans Text Light"/>
            </a:endParaRPr>
          </a:p>
          <a:p>
            <a:pPr marL="0" marR="0" lvl="0" indent="0" algn="l" defTabSz="360000">
              <a:lnSpc>
                <a:spcPct val="100000"/>
              </a:lnSpc>
              <a:spcBef>
                <a:spcPts val="0"/>
              </a:spcBef>
              <a:spcAft>
                <a:spcPts val="0"/>
              </a:spcAft>
              <a:buClrTx/>
              <a:buSzTx/>
              <a:buFont typeface="Arial"/>
              <a:buNone/>
              <a:defRPr/>
            </a:pPr>
            <a:r>
              <a:rPr lang="ru-RU" sz="3600" b="0" i="1" u="none" strike="noStrike" cap="none" spc="0" dirty="0" smtClean="0">
                <a:ln>
                  <a:noFill/>
                </a:ln>
                <a:solidFill>
                  <a:srgbClr val="333F48"/>
                </a:solidFill>
                <a:latin typeface="+mn-lt"/>
                <a:ea typeface="+mn-ea"/>
                <a:cs typeface="SB Sans Text Light"/>
              </a:rPr>
              <a:t>Студент</a:t>
            </a:r>
            <a:r>
              <a:rPr lang="ru-RU" sz="3600" b="0" i="1" u="none" strike="noStrike" cap="none" spc="0" dirty="0">
                <a:ln>
                  <a:noFill/>
                </a:ln>
                <a:solidFill>
                  <a:srgbClr val="333F48"/>
                </a:solidFill>
                <a:latin typeface="+mn-lt"/>
                <a:ea typeface="+mn-ea"/>
                <a:cs typeface="SB Sans Text Light"/>
              </a:rPr>
              <a:t>: </a:t>
            </a:r>
            <a:r>
              <a:rPr lang="ru-RU" sz="3600" b="0" i="1" u="none" strike="noStrike" cap="none" spc="0" dirty="0" smtClean="0">
                <a:ln>
                  <a:noFill/>
                </a:ln>
                <a:solidFill>
                  <a:srgbClr val="333F48"/>
                </a:solidFill>
                <a:latin typeface="+mn-lt"/>
                <a:ea typeface="+mn-ea"/>
                <a:cs typeface="SB Sans Text Light"/>
              </a:rPr>
              <a:t>Калашников Никита Калашников  </a:t>
            </a:r>
            <a:endParaRPr lang="ru-RU" sz="3600" b="0" i="1" u="none" strike="noStrike" cap="none" spc="0" dirty="0">
              <a:ln>
                <a:noFill/>
              </a:ln>
              <a:solidFill>
                <a:srgbClr val="333F48"/>
              </a:solidFill>
              <a:latin typeface="+mn-lt"/>
              <a:ea typeface="+mn-ea"/>
              <a:cs typeface="SB Sans Text Light"/>
            </a:endParaRPr>
          </a:p>
        </p:txBody>
      </p:sp>
      <p:sp>
        <p:nvSpPr>
          <p:cNvPr id="8" name="TextBox 7">
            <a:extLst>
              <a:ext uri="{FF2B5EF4-FFF2-40B4-BE49-F238E27FC236}">
                <a16:creationId xmlns:a16="http://schemas.microsoft.com/office/drawing/2014/main" id="{231DDADD-D012-4924-B434-0AFD0AB713F0}"/>
              </a:ext>
            </a:extLst>
          </p:cNvPr>
          <p:cNvSpPr txBox="1"/>
          <p:nvPr/>
        </p:nvSpPr>
        <p:spPr>
          <a:xfrm>
            <a:off x="10488488" y="6292334"/>
            <a:ext cx="1944216" cy="369332"/>
          </a:xfrm>
          <a:prstGeom prst="rect">
            <a:avLst/>
          </a:prstGeom>
          <a:noFill/>
        </p:spPr>
        <p:txBody>
          <a:bodyPr wrap="square">
            <a:spAutoFit/>
          </a:bodyPr>
          <a:lstStyle/>
          <a:p>
            <a:pPr marL="0" marR="0" lvl="0" indent="0" algn="l" defTabSz="360000">
              <a:lnSpc>
                <a:spcPct val="100000"/>
              </a:lnSpc>
              <a:spcBef>
                <a:spcPts val="0"/>
              </a:spcBef>
              <a:spcAft>
                <a:spcPts val="0"/>
              </a:spcAft>
              <a:buClrTx/>
              <a:buSzTx/>
              <a:buFont typeface="Arial"/>
              <a:buNone/>
              <a:defRPr/>
            </a:pPr>
            <a:r>
              <a:rPr lang="ru-RU" dirty="0" smtClean="0">
                <a:solidFill>
                  <a:srgbClr val="333F48"/>
                </a:solidFill>
                <a:latin typeface="SB Sans Text Light"/>
                <a:cs typeface="SB Sans Text Light"/>
              </a:rPr>
              <a:t>дата</a:t>
            </a:r>
            <a:endParaRPr lang="ru-RU" sz="1800" b="0" i="0" u="none" strike="noStrike" cap="none" spc="0" dirty="0">
              <a:ln>
                <a:noFill/>
              </a:ln>
              <a:solidFill>
                <a:srgbClr val="333F48"/>
              </a:solidFill>
              <a:latin typeface="SB Sans Text Light"/>
              <a:ea typeface="+mn-ea"/>
              <a:cs typeface="SB Sans Text Light"/>
            </a:endParaRPr>
          </a:p>
        </p:txBody>
      </p:sp>
      <p:sp>
        <p:nvSpPr>
          <p:cNvPr id="2" name="Прямоугольник 1"/>
          <p:cNvSpPr/>
          <p:nvPr/>
        </p:nvSpPr>
        <p:spPr>
          <a:xfrm>
            <a:off x="574652" y="2167352"/>
            <a:ext cx="10668136" cy="2554545"/>
          </a:xfrm>
          <a:prstGeom prst="rect">
            <a:avLst/>
          </a:prstGeom>
        </p:spPr>
        <p:txBody>
          <a:bodyPr wrap="square">
            <a:spAutoFit/>
          </a:bodyPr>
          <a:lstStyle/>
          <a:p>
            <a:pPr>
              <a:defRPr/>
            </a:pPr>
            <a:r>
              <a:rPr lang="ru-RU" sz="4000" i="1" dirty="0" smtClean="0">
                <a:solidFill>
                  <a:srgbClr val="333F48"/>
                </a:solidFill>
                <a:cs typeface="SB Sans Display Semibold"/>
              </a:rPr>
              <a:t>Курсовая работа – </a:t>
            </a:r>
            <a:r>
              <a:rPr lang="ru-RU" sz="4000" i="1" dirty="0"/>
              <a:t>Автоматическая рассылка уведомлений клиентам банка о завершении срока действия их банковских карт.</a:t>
            </a:r>
          </a:p>
          <a:p>
            <a:pPr lvl="0">
              <a:defRPr/>
            </a:pPr>
            <a:endParaRPr lang="ru-RU" sz="40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1664" y="404664"/>
            <a:ext cx="10728324" cy="1325563"/>
          </a:xfrm>
        </p:spPr>
        <p:txBody>
          <a:bodyPr>
            <a:normAutofit/>
          </a:bodyPr>
          <a:lstStyle/>
          <a:p>
            <a:r>
              <a:rPr lang="ru-RU" sz="2400" dirty="0" smtClean="0"/>
              <a:t>Страница создания нового клиента.</a:t>
            </a:r>
            <a:endParaRPr lang="ru-RU" sz="2400"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744" y="2060848"/>
            <a:ext cx="3857625" cy="2247900"/>
          </a:xfrm>
          <a:prstGeom prst="rect">
            <a:avLst/>
          </a:prstGeom>
        </p:spPr>
      </p:pic>
    </p:spTree>
    <p:extLst>
      <p:ext uri="{BB962C8B-B14F-4D97-AF65-F5344CB8AC3E}">
        <p14:creationId xmlns:p14="http://schemas.microsoft.com/office/powerpoint/2010/main" val="4254082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1559496" y="332656"/>
            <a:ext cx="10728324" cy="1325563"/>
          </a:xfrm>
        </p:spPr>
        <p:txBody>
          <a:bodyPr>
            <a:normAutofit/>
          </a:bodyPr>
          <a:lstStyle/>
          <a:p>
            <a:r>
              <a:rPr lang="ru-RU" sz="2400" dirty="0" smtClean="0"/>
              <a:t>Страница для просмотра, создания и удаления карт.</a:t>
            </a:r>
            <a:endParaRPr lang="ru-RU" sz="24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472" y="1772816"/>
            <a:ext cx="9029700" cy="3343275"/>
          </a:xfrm>
          <a:prstGeom prst="rect">
            <a:avLst/>
          </a:prstGeom>
        </p:spPr>
      </p:pic>
    </p:spTree>
    <p:extLst>
      <p:ext uri="{BB962C8B-B14F-4D97-AF65-F5344CB8AC3E}">
        <p14:creationId xmlns:p14="http://schemas.microsoft.com/office/powerpoint/2010/main" val="310752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Заголовок 4"/>
          <p:cNvSpPr>
            <a:spLocks/>
          </p:cNvSpPr>
          <p:nvPr/>
        </p:nvSpPr>
        <p:spPr bwMode="auto">
          <a:xfrm>
            <a:off x="462443" y="2996952"/>
            <a:ext cx="11161240" cy="1326541"/>
          </a:xfrm>
          <a:prstGeom prst="rect">
            <a:avLst/>
          </a:prstGeom>
        </p:spPr>
        <p:txBody>
          <a:bodyPr vert="horz" lIns="0" tIns="0" rIns="0" bIns="0" anchor="t" anchorCtr="0"/>
          <a:lstStyle>
            <a:lvl1pPr>
              <a:defRPr sz="6000" b="0" i="0">
                <a:latin typeface="SB Sans Display Light"/>
                <a:ea typeface="+mj-ea"/>
                <a:cs typeface="SB Sans Display Light"/>
              </a:defRPr>
            </a:lvl1pPr>
          </a:lstStyle>
          <a:p>
            <a:pPr algn="ctr">
              <a:defRPr/>
            </a:pPr>
            <a:r>
              <a:rPr lang="ru-RU" sz="5400" b="1" dirty="0">
                <a:solidFill>
                  <a:srgbClr val="333F48"/>
                </a:solidFill>
                <a:latin typeface="SB Sans Display Semibold"/>
              </a:rPr>
              <a:t>Спасибо за внимание!</a:t>
            </a:r>
            <a:r>
              <a:rPr lang="en-US" sz="6000" i="0" u="none" strike="noStrike" cap="none" spc="0" dirty="0">
                <a:ln>
                  <a:noFill/>
                </a:ln>
                <a:solidFill>
                  <a:srgbClr val="333F48"/>
                </a:solidFill>
                <a:latin typeface="SB Sans Display Light"/>
                <a:ea typeface="+mj-ea"/>
                <a:cs typeface="SB Sans Display Light"/>
              </a:rPr>
              <a:t> </a:t>
            </a:r>
            <a:endParaRPr lang="ru-RU" sz="1600" dirty="0"/>
          </a:p>
          <a:p>
            <a:pPr marL="0" marR="0" lvl="0" indent="0" algn="ctr" defTabSz="914400">
              <a:lnSpc>
                <a:spcPct val="100000"/>
              </a:lnSpc>
              <a:spcBef>
                <a:spcPts val="0"/>
              </a:spcBef>
              <a:spcAft>
                <a:spcPts val="0"/>
              </a:spcAft>
              <a:buClrTx/>
              <a:buSzTx/>
              <a:buFontTx/>
              <a:buNone/>
              <a:defRPr/>
            </a:pPr>
            <a:endParaRPr lang="ru-RU" dirty="0"/>
          </a:p>
        </p:txBody>
      </p:sp>
    </p:spTree>
    <p:extLst>
      <p:ext uri="{BB962C8B-B14F-4D97-AF65-F5344CB8AC3E}">
        <p14:creationId xmlns:p14="http://schemas.microsoft.com/office/powerpoint/2010/main" val="145818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 name="Title 7"/>
          <p:cNvSpPr>
            <a:spLocks/>
          </p:cNvSpPr>
          <p:nvPr/>
        </p:nvSpPr>
        <p:spPr bwMode="auto">
          <a:xfrm>
            <a:off x="6894178" y="526057"/>
            <a:ext cx="5348710" cy="2438400"/>
          </a:xfrm>
          <a:prstGeom prst="rect">
            <a:avLst/>
          </a:prstGeom>
        </p:spPr>
        <p:txBody>
          <a:bodyPr lIns="0" tIns="0" rIns="0" bIns="0"/>
          <a:lstStyle>
            <a:lvl1pPr algn="l" defTabSz="914400">
              <a:lnSpc>
                <a:spcPct val="90000"/>
              </a:lnSpc>
              <a:spcBef>
                <a:spcPts val="0"/>
              </a:spcBef>
              <a:buNone/>
              <a:defRPr sz="4400" b="0" i="0">
                <a:solidFill>
                  <a:schemeClr val="tx1"/>
                </a:solidFill>
                <a:latin typeface="SB Sans Display Regular"/>
                <a:ea typeface="+mj-ea"/>
                <a:cs typeface="+mj-cs"/>
              </a:defRPr>
            </a:lvl1pPr>
          </a:lstStyle>
          <a:p>
            <a:pPr>
              <a:lnSpc>
                <a:spcPct val="100000"/>
              </a:lnSpc>
              <a:defRPr/>
            </a:pPr>
            <a:r>
              <a:rPr lang="ru-RU" sz="2000" dirty="0" smtClean="0">
                <a:solidFill>
                  <a:srgbClr val="333F48"/>
                </a:solidFill>
                <a:latin typeface="+mn-lt"/>
              </a:rPr>
              <a:t>Калашников Никита Калашников</a:t>
            </a:r>
            <a:endParaRPr sz="2000" i="1" dirty="0">
              <a:latin typeface="+mn-lt"/>
            </a:endParaRPr>
          </a:p>
        </p:txBody>
      </p:sp>
      <p:pic>
        <p:nvPicPr>
          <p:cNvPr id="17" name="Рисунок 2">
            <a:extLst>
              <a:ext uri="{FF2B5EF4-FFF2-40B4-BE49-F238E27FC236}">
                <a16:creationId xmlns:a16="http://schemas.microsoft.com/office/drawing/2014/main" id="{0DCCFB52-7D2B-4BA7-8FE3-E7C19E143E4E}"/>
              </a:ext>
            </a:extLst>
          </p:cNvPr>
          <p:cNvPicPr>
            <a:picLocks noChangeAspect="1"/>
          </p:cNvPicPr>
          <p:nvPr/>
        </p:nvPicPr>
        <p:blipFill>
          <a:blip r:embed="rId2"/>
          <a:srcRect l="28944" t="28773" r="16232" b="18899"/>
          <a:stretch/>
        </p:blipFill>
        <p:spPr bwMode="auto">
          <a:xfrm rot="16199999">
            <a:off x="6736997" y="1779851"/>
            <a:ext cx="768257" cy="733293"/>
          </a:xfrm>
          <a:prstGeom prst="rect">
            <a:avLst/>
          </a:prstGeom>
        </p:spPr>
      </p:pic>
      <p:sp>
        <p:nvSpPr>
          <p:cNvPr id="20" name="object 26">
            <a:extLst>
              <a:ext uri="{FF2B5EF4-FFF2-40B4-BE49-F238E27FC236}">
                <a16:creationId xmlns:a16="http://schemas.microsoft.com/office/drawing/2014/main" id="{4DE54BB7-929A-4B8A-9DA0-D0EEC7053A84}"/>
              </a:ext>
            </a:extLst>
          </p:cNvPr>
          <p:cNvSpPr>
            <a:spLocks/>
          </p:cNvSpPr>
          <p:nvPr/>
        </p:nvSpPr>
        <p:spPr bwMode="auto">
          <a:xfrm>
            <a:off x="7896200" y="2047278"/>
            <a:ext cx="3816424" cy="323422"/>
          </a:xfrm>
          <a:prstGeom prst="rect">
            <a:avLst/>
          </a:prstGeom>
        </p:spPr>
        <p:txBody>
          <a:bodyPr vert="horz" wrap="square" lIns="0" tIns="6350" rIns="0" bIns="0" rtlCol="0">
            <a:spAutoFit/>
          </a:bodyPr>
          <a:lstStyle/>
          <a:p>
            <a:pPr marL="12700" marR="5080">
              <a:lnSpc>
                <a:spcPct val="103299"/>
              </a:lnSpc>
              <a:spcBef>
                <a:spcPts val="50"/>
              </a:spcBef>
              <a:defRPr/>
            </a:pPr>
            <a:r>
              <a:rPr lang="ru-RU" sz="2000" spc="-5" dirty="0">
                <a:cs typeface="SBSansText-Light"/>
              </a:rPr>
              <a:t>Готов к </a:t>
            </a:r>
            <a:r>
              <a:rPr lang="ru-RU" sz="2000" spc="-5" dirty="0" smtClean="0">
                <a:cs typeface="SBSansText-Light"/>
              </a:rPr>
              <a:t>командировкам</a:t>
            </a:r>
            <a:endParaRPr lang="ru-RU" sz="2000" spc="-5" dirty="0">
              <a:cs typeface="SBSansText-Light"/>
            </a:endParaRPr>
          </a:p>
        </p:txBody>
      </p:sp>
      <p:pic>
        <p:nvPicPr>
          <p:cNvPr id="22" name="Рисунок 12">
            <a:extLst>
              <a:ext uri="{FF2B5EF4-FFF2-40B4-BE49-F238E27FC236}">
                <a16:creationId xmlns:a16="http://schemas.microsoft.com/office/drawing/2014/main" id="{436EC55F-517B-4FC1-85F8-ED7FCD662E5D}"/>
              </a:ext>
            </a:extLst>
          </p:cNvPr>
          <p:cNvPicPr>
            <a:picLocks noChangeAspect="1"/>
          </p:cNvPicPr>
          <p:nvPr/>
        </p:nvPicPr>
        <p:blipFill>
          <a:blip r:embed="rId3"/>
          <a:srcRect l="24003" t="24797" r="21644" b="15908"/>
          <a:stretch/>
        </p:blipFill>
        <p:spPr bwMode="auto">
          <a:xfrm rot="16199999">
            <a:off x="6813321" y="1076259"/>
            <a:ext cx="672171" cy="733291"/>
          </a:xfrm>
          <a:prstGeom prst="rect">
            <a:avLst/>
          </a:prstGeom>
        </p:spPr>
      </p:pic>
      <p:sp>
        <p:nvSpPr>
          <p:cNvPr id="23" name="object 26">
            <a:extLst>
              <a:ext uri="{FF2B5EF4-FFF2-40B4-BE49-F238E27FC236}">
                <a16:creationId xmlns:a16="http://schemas.microsoft.com/office/drawing/2014/main" id="{A8F6E936-17AA-460E-A5F3-7295B64C51D9}"/>
              </a:ext>
            </a:extLst>
          </p:cNvPr>
          <p:cNvSpPr>
            <a:spLocks/>
          </p:cNvSpPr>
          <p:nvPr/>
        </p:nvSpPr>
        <p:spPr bwMode="auto">
          <a:xfrm>
            <a:off x="7860166" y="1305160"/>
            <a:ext cx="3502449" cy="323422"/>
          </a:xfrm>
          <a:prstGeom prst="rect">
            <a:avLst/>
          </a:prstGeom>
        </p:spPr>
        <p:txBody>
          <a:bodyPr vert="horz" wrap="square" lIns="0" tIns="6350" rIns="0" bIns="0" rtlCol="0">
            <a:spAutoFit/>
          </a:bodyPr>
          <a:lstStyle/>
          <a:p>
            <a:pPr marL="12700" marR="5080">
              <a:lnSpc>
                <a:spcPct val="103299"/>
              </a:lnSpc>
              <a:spcBef>
                <a:spcPts val="50"/>
              </a:spcBef>
              <a:defRPr/>
            </a:pPr>
            <a:r>
              <a:rPr lang="ru-RU" sz="2000" spc="-5" dirty="0" smtClean="0">
                <a:cs typeface="SBSansText-Light"/>
              </a:rPr>
              <a:t>Ростов-на-Дону</a:t>
            </a:r>
            <a:endParaRPr lang="ru-RU" sz="2000" spc="-5" dirty="0">
              <a:cs typeface="SBSansText-Light"/>
            </a:endParaRPr>
          </a:p>
        </p:txBody>
      </p:sp>
      <p:pic>
        <p:nvPicPr>
          <p:cNvPr id="24" name="Рисунок 23">
            <a:extLst>
              <a:ext uri="{FF2B5EF4-FFF2-40B4-BE49-F238E27FC236}">
                <a16:creationId xmlns:a16="http://schemas.microsoft.com/office/drawing/2014/main" id="{C8D1253D-2E3F-4357-A3C7-FF90F8F21EDF}"/>
              </a:ext>
            </a:extLst>
          </p:cNvPr>
          <p:cNvPicPr>
            <a:picLocks noChangeAspect="1"/>
          </p:cNvPicPr>
          <p:nvPr/>
        </p:nvPicPr>
        <p:blipFill>
          <a:blip r:embed="rId4"/>
          <a:srcRect l="19438" t="26096" r="19808" b="21575"/>
          <a:stretch/>
        </p:blipFill>
        <p:spPr bwMode="auto">
          <a:xfrm rot="16199999">
            <a:off x="6723068" y="2603597"/>
            <a:ext cx="922315" cy="794412"/>
          </a:xfrm>
          <a:prstGeom prst="rect">
            <a:avLst/>
          </a:prstGeom>
        </p:spPr>
      </p:pic>
      <p:sp>
        <p:nvSpPr>
          <p:cNvPr id="25" name="object 26">
            <a:extLst>
              <a:ext uri="{FF2B5EF4-FFF2-40B4-BE49-F238E27FC236}">
                <a16:creationId xmlns:a16="http://schemas.microsoft.com/office/drawing/2014/main" id="{00AF5FF0-543F-426D-85A1-4D4DBAB934D8}"/>
              </a:ext>
            </a:extLst>
          </p:cNvPr>
          <p:cNvSpPr>
            <a:spLocks/>
          </p:cNvSpPr>
          <p:nvPr/>
        </p:nvSpPr>
        <p:spPr bwMode="auto">
          <a:xfrm>
            <a:off x="7826936" y="2809729"/>
            <a:ext cx="4590791" cy="323422"/>
          </a:xfrm>
          <a:prstGeom prst="rect">
            <a:avLst/>
          </a:prstGeom>
        </p:spPr>
        <p:txBody>
          <a:bodyPr vert="horz" wrap="square" lIns="0" tIns="6350" rIns="0" bIns="0" rtlCol="0">
            <a:spAutoFit/>
          </a:bodyPr>
          <a:lstStyle/>
          <a:p>
            <a:pPr marL="12700" marR="5080">
              <a:lnSpc>
                <a:spcPct val="103299"/>
              </a:lnSpc>
              <a:spcBef>
                <a:spcPts val="50"/>
              </a:spcBef>
              <a:defRPr/>
            </a:pPr>
            <a:r>
              <a:rPr lang="ru-RU" sz="2000" spc="-5" dirty="0" smtClean="0">
                <a:cs typeface="SBSansText-Light"/>
              </a:rPr>
              <a:t>Высшее </a:t>
            </a:r>
            <a:r>
              <a:rPr lang="ru-RU" sz="2000" spc="-5" dirty="0">
                <a:cs typeface="SBSansText-Light"/>
              </a:rPr>
              <a:t>техническое образование</a:t>
            </a:r>
          </a:p>
        </p:txBody>
      </p:sp>
      <p:sp>
        <p:nvSpPr>
          <p:cNvPr id="15" name="TextBox 14">
            <a:extLst>
              <a:ext uri="{FF2B5EF4-FFF2-40B4-BE49-F238E27FC236}">
                <a16:creationId xmlns:a16="http://schemas.microsoft.com/office/drawing/2014/main" id="{F4B1282C-1EE6-4516-8528-4C3B699AF9DB}"/>
              </a:ext>
            </a:extLst>
          </p:cNvPr>
          <p:cNvSpPr txBox="1"/>
          <p:nvPr/>
        </p:nvSpPr>
        <p:spPr>
          <a:xfrm>
            <a:off x="7762215" y="4985950"/>
            <a:ext cx="3600400" cy="707886"/>
          </a:xfrm>
          <a:prstGeom prst="rect">
            <a:avLst/>
          </a:prstGeom>
          <a:noFill/>
        </p:spPr>
        <p:txBody>
          <a:bodyPr wrap="square">
            <a:spAutoFit/>
          </a:bodyPr>
          <a:lstStyle/>
          <a:p>
            <a:pPr lvl="0" defTabSz="360000">
              <a:defRPr/>
            </a:pPr>
            <a:r>
              <a:rPr lang="en-US" sz="2000" dirty="0" smtClean="0">
                <a:solidFill>
                  <a:srgbClr val="333F48"/>
                </a:solidFill>
                <a:cs typeface="SB Sans Text Light"/>
              </a:rPr>
              <a:t>Email</a:t>
            </a:r>
            <a:r>
              <a:rPr lang="ru-RU" sz="2000" dirty="0" smtClean="0">
                <a:solidFill>
                  <a:srgbClr val="333F48"/>
                </a:solidFill>
                <a:cs typeface="SB Sans Text Light"/>
              </a:rPr>
              <a:t>:</a:t>
            </a:r>
            <a:r>
              <a:rPr lang="en-US" sz="2000" dirty="0" smtClean="0">
                <a:solidFill>
                  <a:srgbClr val="333F48"/>
                </a:solidFill>
                <a:cs typeface="SB Sans Text Light"/>
              </a:rPr>
              <a:t> </a:t>
            </a:r>
            <a:r>
              <a:rPr lang="en-US" sz="2000" dirty="0" smtClean="0">
                <a:solidFill>
                  <a:srgbClr val="333F48"/>
                </a:solidFill>
                <a:cs typeface="SB Sans Text Light"/>
              </a:rPr>
              <a:t>katpat777@yandex.ru</a:t>
            </a:r>
            <a:endParaRPr lang="ru-RU" sz="2000" dirty="0">
              <a:solidFill>
                <a:srgbClr val="333F48"/>
              </a:solidFill>
              <a:cs typeface="SB Sans Text Light"/>
            </a:endParaRPr>
          </a:p>
          <a:p>
            <a:pPr lvl="0" defTabSz="360000">
              <a:defRPr/>
            </a:pPr>
            <a:r>
              <a:rPr lang="en-US" sz="2000" dirty="0" smtClean="0">
                <a:solidFill>
                  <a:srgbClr val="333F48"/>
                </a:solidFill>
                <a:cs typeface="SB Sans Text Light"/>
              </a:rPr>
              <a:t>Mob</a:t>
            </a:r>
            <a:r>
              <a:rPr lang="ru-RU" sz="2000" dirty="0" smtClean="0">
                <a:solidFill>
                  <a:srgbClr val="333F48"/>
                </a:solidFill>
                <a:cs typeface="SB Sans Text Light"/>
              </a:rPr>
              <a:t>:   89045034635</a:t>
            </a:r>
            <a:endParaRPr lang="ru-RU" sz="2000" dirty="0">
              <a:solidFill>
                <a:srgbClr val="333F48"/>
              </a:solidFill>
              <a:cs typeface="SB Sans Text Light"/>
            </a:endParaRPr>
          </a:p>
        </p:txBody>
      </p:sp>
      <p:pic>
        <p:nvPicPr>
          <p:cNvPr id="16" name="Рисунок 15">
            <a:extLst>
              <a:ext uri="{FF2B5EF4-FFF2-40B4-BE49-F238E27FC236}">
                <a16:creationId xmlns:a16="http://schemas.microsoft.com/office/drawing/2014/main" id="{5AE95B28-B2FC-43A5-8B6E-FD95AA24B1B8}"/>
              </a:ext>
            </a:extLst>
          </p:cNvPr>
          <p:cNvPicPr>
            <a:picLocks noChangeAspect="1"/>
          </p:cNvPicPr>
          <p:nvPr/>
        </p:nvPicPr>
        <p:blipFill>
          <a:blip r:embed="rId5"/>
          <a:srcRect l="21533"/>
          <a:stretch/>
        </p:blipFill>
        <p:spPr bwMode="auto">
          <a:xfrm rot="16199999">
            <a:off x="6617804" y="4498295"/>
            <a:ext cx="1214224" cy="1270501"/>
          </a:xfrm>
          <a:prstGeom prst="rect">
            <a:avLst/>
          </a:prstGeom>
        </p:spPr>
      </p:pic>
      <p:sp>
        <p:nvSpPr>
          <p:cNvPr id="19" name="TextBox 35">
            <a:extLst>
              <a:ext uri="{FF2B5EF4-FFF2-40B4-BE49-F238E27FC236}">
                <a16:creationId xmlns:a16="http://schemas.microsoft.com/office/drawing/2014/main" id="{5E112C23-3247-4750-B14A-943A305AE855}"/>
              </a:ext>
            </a:extLst>
          </p:cNvPr>
          <p:cNvSpPr>
            <a:spLocks/>
          </p:cNvSpPr>
          <p:nvPr/>
        </p:nvSpPr>
        <p:spPr bwMode="auto">
          <a:xfrm>
            <a:off x="6912756" y="3579984"/>
            <a:ext cx="1374507" cy="738664"/>
          </a:xfrm>
          <a:prstGeom prst="rect">
            <a:avLst/>
          </a:prstGeom>
          <a:noFill/>
        </p:spPr>
        <p:txBody>
          <a:bodyPr wrap="square" lIns="0" tIns="0" rIns="0" bIns="0" rtlCol="0">
            <a:spAutoFit/>
          </a:bodyPr>
          <a:lstStyle/>
          <a:p>
            <a:pPr marL="12700">
              <a:lnSpc>
                <a:spcPct val="100000"/>
              </a:lnSpc>
              <a:spcBef>
                <a:spcPts val="100"/>
              </a:spcBef>
              <a:defRPr/>
            </a:pPr>
            <a:r>
              <a:rPr lang="ru-RU" sz="4800" b="1" spc="-160" dirty="0" smtClean="0">
                <a:gradFill>
                  <a:gsLst>
                    <a:gs pos="19000">
                      <a:srgbClr val="FAED00"/>
                    </a:gs>
                    <a:gs pos="54000">
                      <a:srgbClr val="00D900"/>
                    </a:gs>
                    <a:gs pos="89000">
                      <a:srgbClr val="0FA8E0"/>
                    </a:gs>
                  </a:gsLst>
                  <a:lin ang="19800000" scaled="0"/>
                </a:gradFill>
                <a:cs typeface="SB Sans Display Light"/>
              </a:rPr>
              <a:t>8+</a:t>
            </a:r>
            <a:endParaRPr lang="ru-RU" sz="4800" dirty="0">
              <a:gradFill>
                <a:gsLst>
                  <a:gs pos="19000">
                    <a:srgbClr val="FAED00"/>
                  </a:gs>
                  <a:gs pos="54000">
                    <a:srgbClr val="00D900"/>
                  </a:gs>
                  <a:gs pos="89000">
                    <a:srgbClr val="0FA8E0"/>
                  </a:gs>
                </a:gsLst>
                <a:lin ang="19800000" scaled="0"/>
              </a:gradFill>
              <a:cs typeface="SB Sans Display Light"/>
            </a:endParaRPr>
          </a:p>
        </p:txBody>
      </p:sp>
      <p:sp>
        <p:nvSpPr>
          <p:cNvPr id="27" name="object 26">
            <a:extLst>
              <a:ext uri="{FF2B5EF4-FFF2-40B4-BE49-F238E27FC236}">
                <a16:creationId xmlns:a16="http://schemas.microsoft.com/office/drawing/2014/main" id="{D96035DE-DB7E-4A03-A568-62EAA55D76F0}"/>
              </a:ext>
            </a:extLst>
          </p:cNvPr>
          <p:cNvSpPr>
            <a:spLocks/>
          </p:cNvSpPr>
          <p:nvPr/>
        </p:nvSpPr>
        <p:spPr bwMode="auto">
          <a:xfrm>
            <a:off x="7860166" y="3822182"/>
            <a:ext cx="1800200" cy="323422"/>
          </a:xfrm>
          <a:prstGeom prst="rect">
            <a:avLst/>
          </a:prstGeom>
        </p:spPr>
        <p:txBody>
          <a:bodyPr vert="horz" wrap="square" lIns="0" tIns="6350" rIns="0" bIns="0" rtlCol="0">
            <a:spAutoFit/>
          </a:bodyPr>
          <a:lstStyle/>
          <a:p>
            <a:pPr marL="12700" marR="5080">
              <a:lnSpc>
                <a:spcPct val="103299"/>
              </a:lnSpc>
              <a:spcBef>
                <a:spcPts val="50"/>
              </a:spcBef>
              <a:defRPr/>
            </a:pPr>
            <a:r>
              <a:rPr lang="ru-RU" sz="2000" spc="-5" dirty="0">
                <a:cs typeface="SBSansText-Light"/>
              </a:rPr>
              <a:t>Лет общий стаж</a:t>
            </a:r>
          </a:p>
        </p:txBody>
      </p:sp>
      <p:pic>
        <p:nvPicPr>
          <p:cNvPr id="4" name="Рисунок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49" y="236896"/>
            <a:ext cx="4811829" cy="64329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1464" y="2852936"/>
            <a:ext cx="10728324" cy="1325563"/>
          </a:xfrm>
        </p:spPr>
        <p:txBody>
          <a:bodyPr>
            <a:noAutofit/>
          </a:bodyPr>
          <a:lstStyle/>
          <a:p>
            <a:pPr fontAlgn="t"/>
            <a:r>
              <a:rPr lang="ru-RU" sz="1600" dirty="0"/>
              <a:t>Опыт работы 8 лет 5 месяцев</a:t>
            </a:r>
            <a:br>
              <a:rPr lang="ru-RU" sz="1600" dirty="0"/>
            </a:br>
            <a:r>
              <a:rPr lang="ru-RU" sz="1600" dirty="0"/>
              <a:t/>
            </a:r>
            <a:br>
              <a:rPr lang="ru-RU" sz="1600" dirty="0"/>
            </a:br>
            <a:r>
              <a:rPr lang="ru-RU" sz="1600" dirty="0"/>
              <a:t>Август 2019 — по настоящее </a:t>
            </a:r>
            <a:r>
              <a:rPr lang="ru-RU" sz="1600" dirty="0" smtClean="0"/>
              <a:t>время</a:t>
            </a:r>
            <a:r>
              <a:rPr lang="en-US" sz="1600" dirty="0" smtClean="0"/>
              <a:t> </a:t>
            </a:r>
            <a:r>
              <a:rPr lang="ru-RU" sz="1600" dirty="0" smtClean="0"/>
              <a:t>2</a:t>
            </a:r>
            <a:r>
              <a:rPr lang="ru-RU" sz="1600" dirty="0"/>
              <a:t> года 4 месяца</a:t>
            </a:r>
            <a:br>
              <a:rPr lang="ru-RU" sz="1600" dirty="0"/>
            </a:br>
            <a:r>
              <a:rPr lang="ru-RU" sz="1600" b="1" dirty="0"/>
              <a:t>ФГУП "РНИИРС"</a:t>
            </a:r>
            <a:br>
              <a:rPr lang="ru-RU" sz="1600" b="1" dirty="0"/>
            </a:br>
            <a:r>
              <a:rPr lang="ru-RU" sz="1600" b="1" dirty="0"/>
              <a:t>Инженер-программист</a:t>
            </a:r>
            <a:br>
              <a:rPr lang="ru-RU" sz="1600" b="1" dirty="0"/>
            </a:br>
            <a:r>
              <a:rPr lang="ru-RU" sz="1600" dirty="0"/>
              <a:t>Разработка проектов ПЛИС XILINX в составе сложных систем;</a:t>
            </a:r>
            <a:br>
              <a:rPr lang="ru-RU" sz="1600" dirty="0"/>
            </a:br>
            <a:r>
              <a:rPr lang="ru-RU" sz="1600" dirty="0"/>
              <a:t>Разработка ПО для цифровой обработки </a:t>
            </a:r>
            <a:r>
              <a:rPr lang="ru-RU" sz="1600" dirty="0" smtClean="0"/>
              <a:t>сигналов;</a:t>
            </a:r>
            <a:r>
              <a:rPr lang="ru-RU" sz="1600" dirty="0"/>
              <a:t/>
            </a:r>
            <a:br>
              <a:rPr lang="ru-RU" sz="1600" dirty="0"/>
            </a:br>
            <a:r>
              <a:rPr lang="ru-RU" sz="1600" dirty="0"/>
              <a:t>Разработка ПО для работы с интерфейсами SPI, I2C, UART, </a:t>
            </a:r>
            <a:r>
              <a:rPr lang="ru-RU" sz="1600" dirty="0" err="1"/>
              <a:t>Wiegand</a:t>
            </a:r>
            <a:r>
              <a:rPr lang="ru-RU" sz="1600" dirty="0"/>
              <a:t>, AURORA, </a:t>
            </a:r>
            <a:r>
              <a:rPr lang="ru-RU" sz="1600" dirty="0" smtClean="0"/>
              <a:t>AXI;</a:t>
            </a:r>
            <a:r>
              <a:rPr lang="ru-RU" sz="1600" dirty="0"/>
              <a:t/>
            </a:r>
            <a:br>
              <a:rPr lang="ru-RU" sz="1600" dirty="0"/>
            </a:br>
            <a:r>
              <a:rPr lang="ru-RU" sz="1600" dirty="0"/>
              <a:t>Работа с </a:t>
            </a:r>
            <a:r>
              <a:rPr lang="ru-RU" sz="1600" dirty="0" err="1"/>
              <a:t>legacy</a:t>
            </a:r>
            <a:r>
              <a:rPr lang="ru-RU" sz="1600" dirty="0"/>
              <a:t> </a:t>
            </a:r>
            <a:r>
              <a:rPr lang="ru-RU" sz="1600" dirty="0" smtClean="0"/>
              <a:t>кодом;</a:t>
            </a:r>
            <a:r>
              <a:rPr lang="ru-RU" sz="1600" dirty="0"/>
              <a:t/>
            </a:r>
            <a:br>
              <a:rPr lang="ru-RU" sz="1600" dirty="0"/>
            </a:br>
            <a:r>
              <a:rPr lang="ru-RU" sz="1600" dirty="0"/>
              <a:t>Тестирование и отладка проектов ПЛИС со средствами симуляции и средствами отладки </a:t>
            </a:r>
            <a:r>
              <a:rPr lang="ru-RU" sz="1600" dirty="0" smtClean="0"/>
              <a:t>проектов;</a:t>
            </a:r>
            <a:r>
              <a:rPr lang="ru-RU" sz="1600" dirty="0"/>
              <a:t/>
            </a:r>
            <a:br>
              <a:rPr lang="ru-RU" sz="1600" dirty="0"/>
            </a:br>
            <a:r>
              <a:rPr lang="ru-RU" sz="1600" dirty="0"/>
              <a:t>Опыт разработки автоматов управления периферийными устройствами;</a:t>
            </a:r>
            <a:br>
              <a:rPr lang="ru-RU" sz="1600" dirty="0"/>
            </a:br>
            <a:r>
              <a:rPr lang="ru-RU" sz="1600" dirty="0"/>
              <a:t>Владение языками описания аппаратуры </a:t>
            </a:r>
            <a:r>
              <a:rPr lang="ru-RU" sz="1600" dirty="0" err="1" smtClean="0"/>
              <a:t>SystemVerilog</a:t>
            </a:r>
            <a:r>
              <a:rPr lang="ru-RU" sz="1600" dirty="0" smtClean="0"/>
              <a:t>/</a:t>
            </a:r>
            <a:r>
              <a:rPr lang="ru-RU" sz="1600" dirty="0" err="1" smtClean="0"/>
              <a:t>Verilog</a:t>
            </a:r>
            <a:r>
              <a:rPr lang="ru-RU" sz="1600" dirty="0" smtClean="0"/>
              <a:t>, а </a:t>
            </a:r>
            <a:r>
              <a:rPr lang="ru-RU" sz="1600" dirty="0"/>
              <a:t>также С/С++;</a:t>
            </a:r>
            <a:br>
              <a:rPr lang="ru-RU" sz="1600" dirty="0"/>
            </a:br>
            <a:r>
              <a:rPr lang="ru-RU" sz="1600" dirty="0"/>
              <a:t>Программирование микроконтроллеров </a:t>
            </a:r>
            <a:r>
              <a:rPr lang="ru-RU" sz="1600" dirty="0" smtClean="0"/>
              <a:t>STM32/8</a:t>
            </a:r>
            <a:r>
              <a:rPr lang="ru-RU" sz="1600" dirty="0"/>
              <a:t>.</a:t>
            </a:r>
            <a:r>
              <a:rPr lang="en-US" sz="1600" dirty="0" smtClean="0"/>
              <a:t/>
            </a:r>
            <a:br>
              <a:rPr lang="en-US" sz="1600" dirty="0" smtClean="0"/>
            </a:br>
            <a:r>
              <a:rPr lang="ru-RU" sz="1600" dirty="0"/>
              <a:t/>
            </a:r>
            <a:br>
              <a:rPr lang="ru-RU" sz="1600" dirty="0"/>
            </a:br>
            <a:r>
              <a:rPr lang="ru-RU" sz="1600" dirty="0"/>
              <a:t>Август 2016 — апрель </a:t>
            </a:r>
            <a:r>
              <a:rPr lang="ru-RU" sz="1600" dirty="0" smtClean="0"/>
              <a:t>2019</a:t>
            </a:r>
            <a:r>
              <a:rPr lang="en-US" sz="1600" dirty="0" smtClean="0"/>
              <a:t> </a:t>
            </a:r>
            <a:r>
              <a:rPr lang="ru-RU" sz="1600" dirty="0" smtClean="0"/>
              <a:t>2</a:t>
            </a:r>
            <a:r>
              <a:rPr lang="ru-RU" sz="1600" dirty="0"/>
              <a:t> года 9 </a:t>
            </a:r>
            <a:r>
              <a:rPr lang="ru-RU" sz="1600" dirty="0" smtClean="0"/>
              <a:t>месяцев</a:t>
            </a:r>
            <a:r>
              <a:rPr lang="ru-RU" sz="1600" dirty="0"/>
              <a:t/>
            </a:r>
            <a:br>
              <a:rPr lang="ru-RU" sz="1600" dirty="0"/>
            </a:br>
            <a:r>
              <a:rPr lang="ru-RU" sz="1600" b="1" dirty="0"/>
              <a:t>ООО ПК "</a:t>
            </a:r>
            <a:r>
              <a:rPr lang="ru-RU" sz="1600" b="1" dirty="0" err="1"/>
              <a:t>РостЕвроСтрой</a:t>
            </a:r>
            <a:r>
              <a:rPr lang="ru-RU" sz="1600" b="1" dirty="0"/>
              <a:t>"</a:t>
            </a:r>
            <a:br>
              <a:rPr lang="ru-RU" sz="1600" b="1" dirty="0"/>
            </a:br>
            <a:r>
              <a:rPr lang="ru-RU" sz="1600" b="1" dirty="0"/>
              <a:t>Инженер-электронщик</a:t>
            </a:r>
            <a:br>
              <a:rPr lang="ru-RU" sz="1600" b="1" dirty="0"/>
            </a:br>
            <a:r>
              <a:rPr lang="ru-RU" sz="1600" dirty="0"/>
              <a:t>Разработка алгоритмов функционирования устройств;</a:t>
            </a:r>
            <a:br>
              <a:rPr lang="ru-RU" sz="1600" dirty="0"/>
            </a:br>
            <a:r>
              <a:rPr lang="ru-RU" sz="1600" dirty="0"/>
              <a:t>Работа с </a:t>
            </a:r>
            <a:r>
              <a:rPr lang="ru-RU" sz="1600" dirty="0" err="1"/>
              <a:t>legacy</a:t>
            </a:r>
            <a:r>
              <a:rPr lang="ru-RU" sz="1600" dirty="0"/>
              <a:t> </a:t>
            </a:r>
            <a:r>
              <a:rPr lang="ru-RU" sz="1600" dirty="0" smtClean="0"/>
              <a:t>кодом;</a:t>
            </a:r>
            <a:r>
              <a:rPr lang="ru-RU" sz="1600" dirty="0"/>
              <a:t/>
            </a:r>
            <a:br>
              <a:rPr lang="ru-RU" sz="1600" dirty="0"/>
            </a:br>
            <a:r>
              <a:rPr lang="ru-RU" sz="1600" dirty="0"/>
              <a:t>Программирование микроконтроллеров на языках С/С++ и </a:t>
            </a:r>
            <a:r>
              <a:rPr lang="ru-RU" sz="1600" dirty="0" err="1"/>
              <a:t>Assembler</a:t>
            </a:r>
            <a:r>
              <a:rPr lang="ru-RU" sz="1600" dirty="0"/>
              <a:t> для серийных </a:t>
            </a:r>
            <a:r>
              <a:rPr lang="ru-RU" sz="1600" dirty="0" smtClean="0"/>
              <a:t>изделий;</a:t>
            </a:r>
            <a:r>
              <a:rPr lang="ru-RU" sz="1600" dirty="0"/>
              <a:t/>
            </a:r>
            <a:br>
              <a:rPr lang="ru-RU" sz="1600" dirty="0"/>
            </a:br>
            <a:r>
              <a:rPr lang="ru-RU" sz="1600" dirty="0"/>
              <a:t>Использование системы контроля версий </a:t>
            </a:r>
            <a:r>
              <a:rPr lang="ru-RU" sz="1600" dirty="0" err="1"/>
              <a:t>git</a:t>
            </a:r>
            <a:r>
              <a:rPr lang="ru-RU" sz="1600" dirty="0"/>
              <a:t>.</a:t>
            </a:r>
            <a:br>
              <a:rPr lang="ru-RU" sz="1600" dirty="0"/>
            </a:br>
            <a:r>
              <a:rPr lang="ru-RU" sz="1600" dirty="0"/>
              <a:t>Программирование микроконтроллеров STM32, PIC12/16/18;</a:t>
            </a:r>
            <a:br>
              <a:rPr lang="ru-RU" sz="1600" dirty="0"/>
            </a:br>
            <a:r>
              <a:rPr lang="ru-RU" sz="1600" dirty="0"/>
              <a:t>Создание диалоговых приложений для отладки устройств под </a:t>
            </a:r>
            <a:r>
              <a:rPr lang="ru-RU" sz="1600" dirty="0" err="1"/>
              <a:t>Windows</a:t>
            </a:r>
            <a:r>
              <a:rPr lang="ru-RU" sz="1600" dirty="0"/>
              <a:t>;</a:t>
            </a:r>
            <a:br>
              <a:rPr lang="ru-RU" sz="1600" dirty="0"/>
            </a:br>
            <a:r>
              <a:rPr lang="ru-RU" sz="1600" dirty="0"/>
              <a:t>Работа с периферией (дисплеи, клавиатуры, внешняя память, приемо-передатчики и т.д.);</a:t>
            </a:r>
            <a:br>
              <a:rPr lang="ru-RU" sz="1600" dirty="0"/>
            </a:br>
            <a:r>
              <a:rPr lang="ru-RU" sz="1600" dirty="0"/>
              <a:t>Знание интерфейсов RS 232/485, SPI, I2C, 1-WIER, UART, </a:t>
            </a:r>
            <a:r>
              <a:rPr lang="ru-RU" sz="1600" dirty="0" err="1"/>
              <a:t>Wiegand</a:t>
            </a:r>
            <a:r>
              <a:rPr lang="ru-RU" sz="1600" dirty="0"/>
              <a:t>, AURORA, AXI</a:t>
            </a:r>
            <a:r>
              <a:rPr lang="ru-RU" sz="1600" dirty="0" smtClean="0"/>
              <a:t>.</a:t>
            </a:r>
            <a:r>
              <a:rPr lang="ru-RU" sz="1600" dirty="0"/>
              <a:t/>
            </a:r>
            <a:br>
              <a:rPr lang="ru-RU" sz="1600" dirty="0"/>
            </a:br>
            <a:r>
              <a:rPr lang="ru-RU" sz="1600" dirty="0"/>
              <a:t/>
            </a:r>
            <a:br>
              <a:rPr lang="ru-RU" sz="1600" dirty="0"/>
            </a:br>
            <a:endParaRPr lang="ru-RU" sz="1600" dirty="0"/>
          </a:p>
        </p:txBody>
      </p:sp>
    </p:spTree>
    <p:extLst>
      <p:ext uri="{BB962C8B-B14F-4D97-AF65-F5344CB8AC3E}">
        <p14:creationId xmlns:p14="http://schemas.microsoft.com/office/powerpoint/2010/main" val="208557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1" name="object 4">
            <a:extLst>
              <a:ext uri="{FF2B5EF4-FFF2-40B4-BE49-F238E27FC236}">
                <a16:creationId xmlns:a16="http://schemas.microsoft.com/office/drawing/2014/main" id="{0185576A-0A39-4C7A-B15A-6776F7BBF1ED}"/>
              </a:ext>
            </a:extLst>
          </p:cNvPr>
          <p:cNvSpPr/>
          <p:nvPr/>
        </p:nvSpPr>
        <p:spPr bwMode="auto">
          <a:xfrm>
            <a:off x="119336" y="0"/>
            <a:ext cx="11960545" cy="5496447"/>
          </a:xfrm>
          <a:custGeom>
            <a:avLst/>
            <a:gdLst/>
            <a:ahLst/>
            <a:cxnLst/>
            <a:rect l="l" t="t" r="r" b="b"/>
            <a:pathLst>
              <a:path w="3846195" h="3797300" extrusionOk="0">
                <a:moveTo>
                  <a:pt x="3537864" y="0"/>
                </a:moveTo>
                <a:lnTo>
                  <a:pt x="308000" y="0"/>
                </a:lnTo>
                <a:lnTo>
                  <a:pt x="262486" y="3339"/>
                </a:lnTo>
                <a:lnTo>
                  <a:pt x="219045" y="13040"/>
                </a:lnTo>
                <a:lnTo>
                  <a:pt x="178155" y="28626"/>
                </a:lnTo>
                <a:lnTo>
                  <a:pt x="140291" y="49620"/>
                </a:lnTo>
                <a:lnTo>
                  <a:pt x="105929" y="75547"/>
                </a:lnTo>
                <a:lnTo>
                  <a:pt x="75547" y="105929"/>
                </a:lnTo>
                <a:lnTo>
                  <a:pt x="49620" y="140291"/>
                </a:lnTo>
                <a:lnTo>
                  <a:pt x="28626" y="178155"/>
                </a:lnTo>
                <a:lnTo>
                  <a:pt x="13040" y="219045"/>
                </a:lnTo>
                <a:lnTo>
                  <a:pt x="3339" y="262486"/>
                </a:lnTo>
                <a:lnTo>
                  <a:pt x="0" y="308000"/>
                </a:lnTo>
                <a:lnTo>
                  <a:pt x="0" y="3488804"/>
                </a:lnTo>
                <a:lnTo>
                  <a:pt x="3339" y="3534318"/>
                </a:lnTo>
                <a:lnTo>
                  <a:pt x="13040" y="3577758"/>
                </a:lnTo>
                <a:lnTo>
                  <a:pt x="28626" y="3618649"/>
                </a:lnTo>
                <a:lnTo>
                  <a:pt x="49620" y="3656513"/>
                </a:lnTo>
                <a:lnTo>
                  <a:pt x="75547" y="3690875"/>
                </a:lnTo>
                <a:lnTo>
                  <a:pt x="105929" y="3721257"/>
                </a:lnTo>
                <a:lnTo>
                  <a:pt x="140291" y="3747183"/>
                </a:lnTo>
                <a:lnTo>
                  <a:pt x="178155" y="3768178"/>
                </a:lnTo>
                <a:lnTo>
                  <a:pt x="219045" y="3783764"/>
                </a:lnTo>
                <a:lnTo>
                  <a:pt x="262486" y="3793465"/>
                </a:lnTo>
                <a:lnTo>
                  <a:pt x="308000" y="3796804"/>
                </a:lnTo>
                <a:lnTo>
                  <a:pt x="3537864" y="3796804"/>
                </a:lnTo>
                <a:lnTo>
                  <a:pt x="3583378" y="3793465"/>
                </a:lnTo>
                <a:lnTo>
                  <a:pt x="3626818" y="3783764"/>
                </a:lnTo>
                <a:lnTo>
                  <a:pt x="3667709" y="3768178"/>
                </a:lnTo>
                <a:lnTo>
                  <a:pt x="3705573" y="3747183"/>
                </a:lnTo>
                <a:lnTo>
                  <a:pt x="3739935" y="3721257"/>
                </a:lnTo>
                <a:lnTo>
                  <a:pt x="3770317" y="3690875"/>
                </a:lnTo>
                <a:lnTo>
                  <a:pt x="3796244" y="3656513"/>
                </a:lnTo>
                <a:lnTo>
                  <a:pt x="3817238" y="3618649"/>
                </a:lnTo>
                <a:lnTo>
                  <a:pt x="3832824" y="3577758"/>
                </a:lnTo>
                <a:lnTo>
                  <a:pt x="3842525" y="3534318"/>
                </a:lnTo>
                <a:lnTo>
                  <a:pt x="3845864" y="3488804"/>
                </a:lnTo>
                <a:lnTo>
                  <a:pt x="3845864" y="308000"/>
                </a:lnTo>
                <a:lnTo>
                  <a:pt x="3842525" y="262486"/>
                </a:lnTo>
                <a:lnTo>
                  <a:pt x="3832824" y="219045"/>
                </a:lnTo>
                <a:lnTo>
                  <a:pt x="3817238" y="178155"/>
                </a:lnTo>
                <a:lnTo>
                  <a:pt x="3796244" y="140291"/>
                </a:lnTo>
                <a:lnTo>
                  <a:pt x="3770317" y="105929"/>
                </a:lnTo>
                <a:lnTo>
                  <a:pt x="3739935" y="75547"/>
                </a:lnTo>
                <a:lnTo>
                  <a:pt x="3705573" y="49620"/>
                </a:lnTo>
                <a:lnTo>
                  <a:pt x="3667709" y="28626"/>
                </a:lnTo>
                <a:lnTo>
                  <a:pt x="3626818" y="13040"/>
                </a:lnTo>
                <a:lnTo>
                  <a:pt x="3583378" y="3339"/>
                </a:lnTo>
                <a:lnTo>
                  <a:pt x="3537864" y="0"/>
                </a:lnTo>
                <a:close/>
              </a:path>
            </a:pathLst>
          </a:custGeom>
          <a:solidFill>
            <a:srgbClr val="FFFFFF">
              <a:alpha val="79998"/>
            </a:srgbClr>
          </a:solidFill>
        </p:spPr>
        <p:txBody>
          <a:bodyPr wrap="square" lIns="0" tIns="0" rIns="0" bIns="0" rtlCol="0"/>
          <a:lstStyle/>
          <a:p>
            <a:r>
              <a:rPr lang="en-US" sz="2000" dirty="0" smtClean="0">
                <a:latin typeface="Calibri (Основной текст)"/>
              </a:rPr>
              <a:t>					            </a:t>
            </a:r>
            <a:r>
              <a:rPr lang="ru-RU" sz="2000" b="1" dirty="0" smtClean="0">
                <a:latin typeface="Calibri (Основной текст)"/>
              </a:rPr>
              <a:t>Задача.</a:t>
            </a:r>
          </a:p>
          <a:p>
            <a:endParaRPr lang="ru-RU" sz="2000" b="1" dirty="0">
              <a:latin typeface="Calibri (Основной текст)"/>
            </a:endParaRPr>
          </a:p>
          <a:p>
            <a:r>
              <a:rPr lang="ru-RU" sz="2000" dirty="0">
                <a:latin typeface="Calibri (Основной текст)"/>
              </a:rPr>
              <a:t>Автоматическая рассылка уведомлений клиентам банка о завершении срока действия их банковских карт.</a:t>
            </a:r>
          </a:p>
          <a:p>
            <a:r>
              <a:rPr lang="ru-RU" sz="2000" dirty="0">
                <a:latin typeface="Calibri (Основной текст)"/>
              </a:rPr>
              <a:t> </a:t>
            </a:r>
          </a:p>
          <a:p>
            <a:r>
              <a:rPr lang="ru-RU" sz="2000" u="sng" dirty="0">
                <a:latin typeface="Calibri (Основной текст)"/>
              </a:rPr>
              <a:t>Описание проекта:</a:t>
            </a:r>
            <a:endParaRPr lang="ru-RU" sz="2000" dirty="0">
              <a:latin typeface="Calibri (Основной текст)"/>
            </a:endParaRPr>
          </a:p>
          <a:p>
            <a:r>
              <a:rPr lang="ru-RU" sz="2000" dirty="0">
                <a:latin typeface="Calibri (Основной текст)"/>
              </a:rPr>
              <a:t>Приложение разработано с использованием архитектуры </a:t>
            </a:r>
            <a:r>
              <a:rPr lang="en-US" sz="2000" dirty="0">
                <a:latin typeface="Calibri (Основной текст)"/>
              </a:rPr>
              <a:t>MVC</a:t>
            </a:r>
            <a:r>
              <a:rPr lang="ru-RU" sz="2000" dirty="0">
                <a:latin typeface="Calibri (Основной текст)"/>
              </a:rPr>
              <a:t>. </a:t>
            </a:r>
          </a:p>
          <a:p>
            <a:r>
              <a:rPr lang="ru-RU" sz="2000" dirty="0">
                <a:latin typeface="Calibri (Основной текст)"/>
              </a:rPr>
              <a:t>Вход в БД осуществляется через </a:t>
            </a:r>
            <a:r>
              <a:rPr lang="ru-RU" sz="2000" dirty="0" err="1">
                <a:latin typeface="Calibri (Основной текст)"/>
              </a:rPr>
              <a:t>JdbcTemplate</a:t>
            </a:r>
            <a:r>
              <a:rPr lang="ru-RU" sz="2000" dirty="0">
                <a:latin typeface="Calibri (Основной текст)"/>
              </a:rPr>
              <a:t>.</a:t>
            </a:r>
          </a:p>
          <a:p>
            <a:r>
              <a:rPr lang="ru-RU" sz="2000" dirty="0">
                <a:latin typeface="Calibri (Основной текст)"/>
              </a:rPr>
              <a:t>В качестве СУБД был использован </a:t>
            </a:r>
            <a:r>
              <a:rPr lang="ru-RU" sz="2000" dirty="0" err="1">
                <a:latin typeface="Calibri (Основной текст)"/>
              </a:rPr>
              <a:t>PostgreSQL</a:t>
            </a:r>
            <a:r>
              <a:rPr lang="ru-RU" sz="2000" dirty="0">
                <a:latin typeface="Calibri (Основной текст)"/>
              </a:rPr>
              <a:t>.</a:t>
            </a:r>
          </a:p>
          <a:p>
            <a:r>
              <a:rPr lang="ru-RU" sz="2000" dirty="0">
                <a:latin typeface="Calibri (Основной текст)"/>
              </a:rPr>
              <a:t>Для абстрагирования и </a:t>
            </a:r>
            <a:r>
              <a:rPr lang="ru-RU" sz="2000" dirty="0" err="1">
                <a:latin typeface="Calibri (Основной текст)"/>
              </a:rPr>
              <a:t>инкапсулирования</a:t>
            </a:r>
            <a:r>
              <a:rPr lang="ru-RU" sz="2000" dirty="0">
                <a:latin typeface="Calibri (Основной текст)"/>
              </a:rPr>
              <a:t> доступа к источнику данных, а также получения и записи данных, был использован паттерн DAO.</a:t>
            </a:r>
          </a:p>
          <a:p>
            <a:r>
              <a:rPr lang="ru-RU" sz="2000" dirty="0">
                <a:latin typeface="Calibri (Основной текст)"/>
              </a:rPr>
              <a:t>Конфигурация </a:t>
            </a:r>
            <a:r>
              <a:rPr lang="ru-RU" sz="2000" dirty="0" err="1">
                <a:latin typeface="Calibri (Основной текст)"/>
              </a:rPr>
              <a:t>Java</a:t>
            </a:r>
            <a:r>
              <a:rPr lang="ru-RU" sz="2000" dirty="0">
                <a:latin typeface="Calibri (Основной текст)"/>
              </a:rPr>
              <a:t> </a:t>
            </a:r>
            <a:r>
              <a:rPr lang="ru-RU" sz="2000" dirty="0" err="1">
                <a:latin typeface="Calibri (Основной текст)"/>
              </a:rPr>
              <a:t>Spring</a:t>
            </a:r>
            <a:r>
              <a:rPr lang="ru-RU" sz="2000" dirty="0">
                <a:latin typeface="Calibri (Основной текст)"/>
              </a:rPr>
              <a:t>: производится с помощью аннотаций.</a:t>
            </a:r>
          </a:p>
          <a:p>
            <a:r>
              <a:rPr lang="ru-RU" sz="2000" dirty="0">
                <a:latin typeface="Calibri (Основной текст)"/>
              </a:rPr>
              <a:t>При вводе данных клиента карты (ФИО, дата рождения, почта) производится </a:t>
            </a:r>
            <a:r>
              <a:rPr lang="ru-RU" sz="2000" dirty="0" err="1">
                <a:latin typeface="Calibri (Основной текст)"/>
              </a:rPr>
              <a:t>валидация</a:t>
            </a:r>
            <a:r>
              <a:rPr lang="ru-RU" sz="2000" dirty="0">
                <a:latin typeface="Calibri (Основной текст)"/>
              </a:rPr>
              <a:t> форм с помощью </a:t>
            </a:r>
            <a:r>
              <a:rPr lang="ru-RU" sz="2000" dirty="0" err="1">
                <a:latin typeface="Calibri (Основной текст)"/>
              </a:rPr>
              <a:t>Hibernate</a:t>
            </a:r>
            <a:r>
              <a:rPr lang="ru-RU" sz="2000" dirty="0">
                <a:latin typeface="Calibri (Основной текст)"/>
              </a:rPr>
              <a:t> </a:t>
            </a:r>
            <a:r>
              <a:rPr lang="ru-RU" sz="2000" dirty="0" err="1">
                <a:latin typeface="Calibri (Основной текст)"/>
              </a:rPr>
              <a:t>Validator</a:t>
            </a:r>
            <a:r>
              <a:rPr lang="ru-RU" sz="2000" dirty="0">
                <a:latin typeface="Calibri (Основной текст)"/>
              </a:rPr>
              <a:t>.  </a:t>
            </a:r>
          </a:p>
          <a:p>
            <a:r>
              <a:rPr lang="ru-RU" sz="2000" dirty="0">
                <a:latin typeface="Calibri (Основной текст)"/>
              </a:rPr>
              <a:t>Для отправки писем на почтовые ящики была использована библиотека </a:t>
            </a:r>
            <a:r>
              <a:rPr lang="ru-RU" sz="2000" dirty="0" err="1">
                <a:latin typeface="Calibri (Основной текст)"/>
              </a:rPr>
              <a:t>JavaMail</a:t>
            </a:r>
            <a:r>
              <a:rPr lang="ru-RU" sz="2000" dirty="0">
                <a:latin typeface="Calibri (Основной текст)"/>
              </a:rPr>
              <a:t> API.</a:t>
            </a:r>
          </a:p>
          <a:p>
            <a:r>
              <a:rPr lang="ru-RU" sz="2000" dirty="0">
                <a:latin typeface="Calibri (Основной текст)"/>
              </a:rPr>
              <a:t>Проверка срока действия карты и отправка уведомления осуществляется с помощью </a:t>
            </a:r>
            <a:r>
              <a:rPr lang="ru-RU" sz="2000" dirty="0" err="1">
                <a:latin typeface="Calibri (Основной текст)"/>
              </a:rPr>
              <a:t>Spring</a:t>
            </a:r>
            <a:r>
              <a:rPr lang="ru-RU" sz="2000" dirty="0">
                <a:latin typeface="Calibri (Основной текст)"/>
              </a:rPr>
              <a:t> </a:t>
            </a:r>
            <a:r>
              <a:rPr lang="ru-RU" sz="2000" dirty="0" err="1">
                <a:latin typeface="Calibri (Основной текст)"/>
              </a:rPr>
              <a:t>scheduler</a:t>
            </a:r>
            <a:r>
              <a:rPr lang="ru-RU" sz="2000" dirty="0">
                <a:latin typeface="Calibri (Основной текст)"/>
              </a:rPr>
              <a:t>. Применяется генератор расписания </a:t>
            </a:r>
            <a:r>
              <a:rPr lang="ru-RU" sz="2000" dirty="0" err="1">
                <a:latin typeface="Calibri (Основной текст)"/>
              </a:rPr>
              <a:t>Cron</a:t>
            </a:r>
            <a:r>
              <a:rPr lang="ru-RU" sz="2000" dirty="0">
                <a:latin typeface="Calibri (Основной текст)"/>
              </a:rPr>
              <a:t> </a:t>
            </a:r>
            <a:r>
              <a:rPr lang="ru-RU" sz="2000" dirty="0" smtClean="0">
                <a:latin typeface="Calibri (Основной текст)"/>
              </a:rPr>
              <a:t>.</a:t>
            </a:r>
            <a:endParaRPr lang="en-US" sz="2000" dirty="0" smtClean="0">
              <a:latin typeface="Calibri (Основной текст)"/>
            </a:endParaRPr>
          </a:p>
          <a:p>
            <a:endParaRPr lang="en-US" sz="2000" dirty="0">
              <a:latin typeface="Calibri (Основной текст)"/>
            </a:endParaRPr>
          </a:p>
          <a:p>
            <a:r>
              <a:rPr lang="ru-RU" sz="2000" u="sng" dirty="0">
                <a:latin typeface="Calibri (Основной текст)"/>
              </a:rPr>
              <a:t>Есть объекты:</a:t>
            </a:r>
            <a:r>
              <a:rPr lang="ru-RU" sz="2000" dirty="0">
                <a:latin typeface="Calibri (Основной текст)"/>
              </a:rPr>
              <a:t/>
            </a:r>
            <a:br>
              <a:rPr lang="ru-RU" sz="2000" dirty="0">
                <a:latin typeface="Calibri (Основной текст)"/>
              </a:rPr>
            </a:br>
            <a:r>
              <a:rPr lang="ru-RU" sz="2000" dirty="0">
                <a:latin typeface="Calibri (Основной текст)"/>
              </a:rPr>
              <a:t>Клиент (ФИО, дата рождения, почта).</a:t>
            </a:r>
            <a:br>
              <a:rPr lang="ru-RU" sz="2000" dirty="0">
                <a:latin typeface="Calibri (Основной текст)"/>
              </a:rPr>
            </a:br>
            <a:r>
              <a:rPr lang="ru-RU" sz="2000" dirty="0">
                <a:latin typeface="Calibri (Основной текст)"/>
              </a:rPr>
              <a:t>Банковская карта (номер карты, номер CVC, дата выдачи, дата окончания действия).</a:t>
            </a:r>
            <a:endParaRPr lang="ru-RU" sz="2000" dirty="0">
              <a:latin typeface="Calibri (Основной текст)"/>
            </a:endParaRPr>
          </a:p>
          <a:p>
            <a:r>
              <a:rPr lang="ru-RU" sz="2000" dirty="0">
                <a:latin typeface="Calibri (Основной текст)"/>
              </a:rPr>
              <a:t> </a:t>
            </a:r>
          </a:p>
        </p:txBody>
      </p:sp>
    </p:spTree>
    <p:extLst>
      <p:ext uri="{BB962C8B-B14F-4D97-AF65-F5344CB8AC3E}">
        <p14:creationId xmlns:p14="http://schemas.microsoft.com/office/powerpoint/2010/main" val="201851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5400" y="1844824"/>
            <a:ext cx="10728324" cy="1325563"/>
          </a:xfrm>
        </p:spPr>
        <p:txBody>
          <a:bodyPr>
            <a:noAutofit/>
          </a:bodyPr>
          <a:lstStyle/>
          <a:p>
            <a:r>
              <a:rPr lang="ru-RU" sz="2000" dirty="0"/>
              <a:t/>
            </a:r>
            <a:br>
              <a:rPr lang="ru-RU" sz="2000" dirty="0"/>
            </a:br>
            <a:r>
              <a:rPr lang="ru-RU" sz="2000" dirty="0"/>
              <a:t> </a:t>
            </a:r>
            <a:br>
              <a:rPr lang="ru-RU" sz="2000" dirty="0"/>
            </a:br>
            <a:r>
              <a:rPr lang="ru-RU" sz="2000" dirty="0"/>
              <a:t/>
            </a:r>
            <a:br>
              <a:rPr lang="ru-RU" sz="2000" dirty="0"/>
            </a:br>
            <a:r>
              <a:rPr lang="ru-RU" sz="2000" dirty="0"/>
              <a:t> </a:t>
            </a:r>
            <a:br>
              <a:rPr lang="ru-RU" sz="2000" dirty="0"/>
            </a:br>
            <a:r>
              <a:rPr lang="ru-RU" sz="2000" u="sng" dirty="0"/>
              <a:t>Предусмотрены следующие функции:</a:t>
            </a:r>
            <a:r>
              <a:rPr lang="ru-RU" sz="2000" dirty="0"/>
              <a:t/>
            </a:r>
            <a:br>
              <a:rPr lang="ru-RU" sz="2000" dirty="0"/>
            </a:br>
            <a:r>
              <a:rPr lang="ru-RU" sz="2000" dirty="0"/>
              <a:t>Создание, удаление клиента с возможностью дальнейшей корректировки данных. </a:t>
            </a:r>
            <a:br>
              <a:rPr lang="ru-RU" sz="2000" dirty="0"/>
            </a:br>
            <a:r>
              <a:rPr lang="ru-RU" sz="2000" dirty="0"/>
              <a:t>При вводе данных, таких как дата рождения, производится проверка на формат год-месяц-день.</a:t>
            </a:r>
            <a:br>
              <a:rPr lang="ru-RU" sz="2000" dirty="0"/>
            </a:br>
            <a:r>
              <a:rPr lang="ru-RU" sz="2000" dirty="0"/>
              <a:t>При вводе почтового адреса клиента производится проверка на соответствие формата почтового адреса.</a:t>
            </a:r>
            <a:br>
              <a:rPr lang="ru-RU" sz="2000" dirty="0"/>
            </a:br>
            <a:r>
              <a:rPr lang="ru-RU" sz="2000" dirty="0"/>
              <a:t>При вводе ФИО количество символов ограниченно 100 символами.</a:t>
            </a:r>
            <a:br>
              <a:rPr lang="ru-RU" sz="2000" dirty="0"/>
            </a:br>
            <a:r>
              <a:rPr lang="ru-RU" sz="2000" dirty="0"/>
              <a:t>Клиент может иметь неограниченное количество карт.</a:t>
            </a:r>
            <a:br>
              <a:rPr lang="ru-RU" sz="2000" dirty="0"/>
            </a:br>
            <a:r>
              <a:rPr lang="ru-RU" sz="2000" dirty="0"/>
              <a:t>При создании карты генерируется </a:t>
            </a:r>
            <a:r>
              <a:rPr lang="ru-RU" sz="2000" dirty="0" err="1"/>
              <a:t>шестнадцатизначный</a:t>
            </a:r>
            <a:r>
              <a:rPr lang="ru-RU" sz="2000" dirty="0"/>
              <a:t> номер и производится проверка уникальности номера.</a:t>
            </a:r>
            <a:br>
              <a:rPr lang="ru-RU" sz="2000" dirty="0"/>
            </a:br>
            <a:r>
              <a:rPr lang="ru-RU" sz="2000" dirty="0"/>
              <a:t>Также генерируется трехзначный </a:t>
            </a:r>
            <a:r>
              <a:rPr lang="en-US" sz="2000" dirty="0"/>
              <a:t>CVC</a:t>
            </a:r>
            <a:r>
              <a:rPr lang="ru-RU" sz="2000" dirty="0"/>
              <a:t> код.</a:t>
            </a:r>
            <a:br>
              <a:rPr lang="ru-RU" sz="2000" dirty="0"/>
            </a:br>
            <a:r>
              <a:rPr lang="ru-RU" sz="2000" dirty="0"/>
              <a:t>Фиксируется дата создания карты.</a:t>
            </a:r>
            <a:br>
              <a:rPr lang="ru-RU" sz="2000" dirty="0"/>
            </a:br>
            <a:r>
              <a:rPr lang="ru-RU" sz="2000" dirty="0"/>
              <a:t>Рассчитывается срок действия карты.</a:t>
            </a:r>
            <a:br>
              <a:rPr lang="ru-RU" sz="2000" dirty="0"/>
            </a:br>
            <a:r>
              <a:rPr lang="ru-RU" sz="2000" dirty="0"/>
              <a:t>Есть возможность удаления карты.</a:t>
            </a:r>
            <a:br>
              <a:rPr lang="ru-RU" sz="2000" dirty="0"/>
            </a:br>
            <a:r>
              <a:rPr lang="ru-RU" sz="2000" dirty="0"/>
              <a:t>При истечении срока действия карты автоматически карта удаляется и генерируется новая карта.</a:t>
            </a:r>
            <a:br>
              <a:rPr lang="ru-RU" sz="2000" dirty="0"/>
            </a:br>
            <a:r>
              <a:rPr lang="ru-RU" sz="2000" dirty="0"/>
              <a:t> </a:t>
            </a:r>
            <a:br>
              <a:rPr lang="ru-RU" sz="2000" dirty="0"/>
            </a:br>
            <a:r>
              <a:rPr lang="ru-RU" sz="2000" dirty="0"/>
              <a:t>Клиент получает уведомление по почте о завершении срока действия карты.</a:t>
            </a:r>
            <a:br>
              <a:rPr lang="ru-RU" sz="2000" dirty="0"/>
            </a:br>
            <a:r>
              <a:rPr lang="ru-RU" sz="2000" dirty="0"/>
              <a:t>А также получает данные новой карты. </a:t>
            </a:r>
            <a:br>
              <a:rPr lang="ru-RU" sz="2000" dirty="0"/>
            </a:br>
            <a:endParaRPr lang="ru-RU" sz="2000" dirty="0"/>
          </a:p>
        </p:txBody>
      </p:sp>
      <p:pic>
        <p:nvPicPr>
          <p:cNvPr id="3" name="Рисунок 33">
            <a:extLst>
              <a:ext uri="{FF2B5EF4-FFF2-40B4-BE49-F238E27FC236}">
                <a16:creationId xmlns:a16="http://schemas.microsoft.com/office/drawing/2014/main" id="{03F0A934-8727-4150-AD5E-F9F80D3C5646}"/>
              </a:ext>
            </a:extLst>
          </p:cNvPr>
          <p:cNvPicPr>
            <a:picLocks noChangeAspect="1"/>
          </p:cNvPicPr>
          <p:nvPr/>
        </p:nvPicPr>
        <p:blipFill>
          <a:blip r:embed="rId2"/>
          <a:srcRect l="24035" t="22170" r="28989" b="16682"/>
          <a:stretch/>
        </p:blipFill>
        <p:spPr bwMode="auto">
          <a:xfrm rot="16199999">
            <a:off x="864793" y="5646727"/>
            <a:ext cx="940394" cy="1224135"/>
          </a:xfrm>
          <a:prstGeom prst="rect">
            <a:avLst/>
          </a:prstGeom>
        </p:spPr>
      </p:pic>
      <p:sp>
        <p:nvSpPr>
          <p:cNvPr id="5" name="Прямоугольник 4"/>
          <p:cNvSpPr/>
          <p:nvPr/>
        </p:nvSpPr>
        <p:spPr>
          <a:xfrm>
            <a:off x="2279576" y="5997184"/>
            <a:ext cx="6848350" cy="461665"/>
          </a:xfrm>
          <a:prstGeom prst="rect">
            <a:avLst/>
          </a:prstGeom>
        </p:spPr>
        <p:txBody>
          <a:bodyPr wrap="none">
            <a:spAutoFit/>
          </a:bodyPr>
          <a:lstStyle/>
          <a:p>
            <a:r>
              <a:rPr lang="ru-RU" sz="2400" dirty="0"/>
              <a:t>https://github.com/NikitaKalashnikovIT/Presentation</a:t>
            </a:r>
          </a:p>
        </p:txBody>
      </p:sp>
    </p:spTree>
    <p:extLst>
      <p:ext uri="{BB962C8B-B14F-4D97-AF65-F5344CB8AC3E}">
        <p14:creationId xmlns:p14="http://schemas.microsoft.com/office/powerpoint/2010/main" val="1437911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 name="Title 7">
            <a:extLst>
              <a:ext uri="{FF2B5EF4-FFF2-40B4-BE49-F238E27FC236}">
                <a16:creationId xmlns:a16="http://schemas.microsoft.com/office/drawing/2014/main" id="{E195DE7B-42F0-4CAA-AAB0-D33DB61C53CA}"/>
              </a:ext>
            </a:extLst>
          </p:cNvPr>
          <p:cNvSpPr>
            <a:spLocks/>
          </p:cNvSpPr>
          <p:nvPr/>
        </p:nvSpPr>
        <p:spPr bwMode="auto">
          <a:xfrm>
            <a:off x="191344" y="285978"/>
            <a:ext cx="12169352" cy="1206534"/>
          </a:xfrm>
          <a:prstGeom prst="rect">
            <a:avLst/>
          </a:prstGeom>
        </p:spPr>
        <p:txBody>
          <a:bodyPr lIns="0" tIns="0" rIns="0" bIns="0"/>
          <a:lstStyle>
            <a:lvl1pPr algn="l" defTabSz="914400">
              <a:lnSpc>
                <a:spcPct val="90000"/>
              </a:lnSpc>
              <a:spcBef>
                <a:spcPts val="0"/>
              </a:spcBef>
              <a:buNone/>
              <a:defRPr sz="4400" b="0" i="0">
                <a:solidFill>
                  <a:schemeClr val="tx1"/>
                </a:solidFill>
                <a:latin typeface="SB Sans Display Regular"/>
                <a:ea typeface="+mj-ea"/>
                <a:cs typeface="+mj-cs"/>
              </a:defRPr>
            </a:lvl1pPr>
          </a:lstStyle>
          <a:p>
            <a:pPr>
              <a:defRPr/>
            </a:pPr>
            <a:r>
              <a:rPr lang="ru-RU" sz="4000" dirty="0">
                <a:solidFill>
                  <a:srgbClr val="333F48"/>
                </a:solidFill>
              </a:rPr>
              <a:t>Структура хранилища (таблицы)</a:t>
            </a:r>
            <a:endParaRPr lang="ru-RU" sz="1600" dirty="0"/>
          </a:p>
        </p:txBody>
      </p:sp>
      <p:pic>
        <p:nvPicPr>
          <p:cNvPr id="2055" name="Рисунок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2563" cy="168275"/>
          </a:xfrm>
          <a:prstGeom prst="rect">
            <a:avLst/>
          </a:prstGeom>
          <a:noFill/>
          <a:extLst>
            <a:ext uri="{909E8E84-426E-40DD-AFC4-6F175D3DCCD1}">
              <a14:hiddenFill xmlns:a14="http://schemas.microsoft.com/office/drawing/2010/main">
                <a:solidFill>
                  <a:srgbClr val="FFFFFF"/>
                </a:solidFill>
              </a14:hiddenFill>
            </a:ext>
          </a:extLst>
        </p:spPr>
      </p:pic>
      <p:pic>
        <p:nvPicPr>
          <p:cNvPr id="2053" name="Рисунок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4625" cy="1682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Рисунок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4625" cy="1682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Рисунок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4625" cy="168275"/>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55640" y="980728"/>
            <a:ext cx="5832648" cy="5704023"/>
          </a:xfrm>
          <a:prstGeom prst="rect">
            <a:avLst/>
          </a:prstGeom>
        </p:spPr>
      </p:pic>
    </p:spTree>
    <p:extLst>
      <p:ext uri="{BB962C8B-B14F-4D97-AF65-F5344CB8AC3E}">
        <p14:creationId xmlns:p14="http://schemas.microsoft.com/office/powerpoint/2010/main" val="185879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 name="Title 7">
            <a:extLst>
              <a:ext uri="{FF2B5EF4-FFF2-40B4-BE49-F238E27FC236}">
                <a16:creationId xmlns:a16="http://schemas.microsoft.com/office/drawing/2014/main" id="{E195DE7B-42F0-4CAA-AAB0-D33DB61C53CA}"/>
              </a:ext>
            </a:extLst>
          </p:cNvPr>
          <p:cNvSpPr>
            <a:spLocks/>
          </p:cNvSpPr>
          <p:nvPr/>
        </p:nvSpPr>
        <p:spPr bwMode="auto">
          <a:xfrm>
            <a:off x="3863752" y="0"/>
            <a:ext cx="6264696" cy="1206534"/>
          </a:xfrm>
          <a:prstGeom prst="rect">
            <a:avLst/>
          </a:prstGeom>
        </p:spPr>
        <p:txBody>
          <a:bodyPr lIns="0" tIns="0" rIns="0" bIns="0"/>
          <a:lstStyle>
            <a:lvl1pPr algn="l" defTabSz="914400">
              <a:lnSpc>
                <a:spcPct val="90000"/>
              </a:lnSpc>
              <a:spcBef>
                <a:spcPts val="0"/>
              </a:spcBef>
              <a:buNone/>
              <a:defRPr sz="4400" b="0" i="0">
                <a:solidFill>
                  <a:schemeClr val="tx1"/>
                </a:solidFill>
                <a:latin typeface="SB Sans Display Regular"/>
                <a:ea typeface="+mj-ea"/>
                <a:cs typeface="+mj-cs"/>
              </a:defRPr>
            </a:lvl1pPr>
          </a:lstStyle>
          <a:p>
            <a:pPr>
              <a:defRPr/>
            </a:pPr>
            <a:r>
              <a:rPr lang="ru-RU" sz="4000" dirty="0">
                <a:solidFill>
                  <a:srgbClr val="333F48"/>
                </a:solidFill>
              </a:rPr>
              <a:t>Структура </a:t>
            </a:r>
            <a:r>
              <a:rPr lang="ru-RU" sz="4000" dirty="0" smtClean="0">
                <a:solidFill>
                  <a:srgbClr val="333F48"/>
                </a:solidFill>
              </a:rPr>
              <a:t>проекта</a:t>
            </a:r>
            <a:endParaRPr lang="ru-RU" sz="1600"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 y="603267"/>
            <a:ext cx="5349615" cy="6254733"/>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85902"/>
            <a:ext cx="5467350" cy="2771775"/>
          </a:xfrm>
          <a:prstGeom prst="rect">
            <a:avLst/>
          </a:prstGeom>
        </p:spPr>
      </p:pic>
    </p:spTree>
    <p:extLst>
      <p:ext uri="{BB962C8B-B14F-4D97-AF65-F5344CB8AC3E}">
        <p14:creationId xmlns:p14="http://schemas.microsoft.com/office/powerpoint/2010/main" val="205457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E195DE7B-42F0-4CAA-AAB0-D33DB61C53CA}"/>
              </a:ext>
            </a:extLst>
          </p:cNvPr>
          <p:cNvSpPr>
            <a:spLocks/>
          </p:cNvSpPr>
          <p:nvPr/>
        </p:nvSpPr>
        <p:spPr bwMode="auto">
          <a:xfrm>
            <a:off x="407368" y="548680"/>
            <a:ext cx="12169352" cy="694750"/>
          </a:xfrm>
          <a:prstGeom prst="rect">
            <a:avLst/>
          </a:prstGeom>
        </p:spPr>
        <p:txBody>
          <a:bodyPr lIns="0" tIns="0" rIns="0" bIns="0"/>
          <a:lstStyle>
            <a:lvl1pPr algn="l" defTabSz="914400">
              <a:lnSpc>
                <a:spcPct val="90000"/>
              </a:lnSpc>
              <a:spcBef>
                <a:spcPts val="0"/>
              </a:spcBef>
              <a:buNone/>
              <a:defRPr sz="4400" b="0" i="0">
                <a:solidFill>
                  <a:schemeClr val="tx1"/>
                </a:solidFill>
                <a:latin typeface="SB Sans Display Regular"/>
                <a:ea typeface="+mj-ea"/>
                <a:cs typeface="+mj-cs"/>
              </a:defRPr>
            </a:lvl1pPr>
          </a:lstStyle>
          <a:p>
            <a:pPr>
              <a:defRPr/>
            </a:pPr>
            <a:r>
              <a:rPr lang="ru-RU" sz="2800" dirty="0" smtClean="0">
                <a:solidFill>
                  <a:srgbClr val="333F48"/>
                </a:solidFill>
              </a:rPr>
              <a:t>Отображение списка клиентов.</a:t>
            </a:r>
          </a:p>
          <a:p>
            <a:pPr>
              <a:defRPr/>
            </a:pPr>
            <a:endParaRPr lang="ru-RU" sz="4000" dirty="0">
              <a:solidFill>
                <a:srgbClr val="333F48"/>
              </a:solidFill>
            </a:endParaRPr>
          </a:p>
          <a:p>
            <a:pPr>
              <a:defRPr/>
            </a:pPr>
            <a:r>
              <a:rPr lang="ru-RU" sz="2000" dirty="0" smtClean="0">
                <a:solidFill>
                  <a:srgbClr val="333F48"/>
                </a:solidFill>
              </a:rPr>
              <a:t>При нажатии на </a:t>
            </a:r>
            <a:r>
              <a:rPr lang="en-US" sz="2000" dirty="0" smtClean="0">
                <a:solidFill>
                  <a:srgbClr val="333F48"/>
                </a:solidFill>
              </a:rPr>
              <a:t>Create new person </a:t>
            </a:r>
            <a:r>
              <a:rPr lang="ru-RU" sz="2000" dirty="0" smtClean="0">
                <a:solidFill>
                  <a:srgbClr val="333F48"/>
                </a:solidFill>
              </a:rPr>
              <a:t>происходит переход </a:t>
            </a:r>
          </a:p>
          <a:p>
            <a:pPr>
              <a:defRPr/>
            </a:pPr>
            <a:r>
              <a:rPr lang="ru-RU" sz="2000" dirty="0" smtClean="0">
                <a:solidFill>
                  <a:srgbClr val="333F48"/>
                </a:solidFill>
              </a:rPr>
              <a:t>на новую страницу. Для создания нового клиента.</a:t>
            </a:r>
          </a:p>
          <a:p>
            <a:pPr>
              <a:defRPr/>
            </a:pPr>
            <a:endParaRPr lang="ru-RU" sz="2000" dirty="0">
              <a:solidFill>
                <a:srgbClr val="333F48"/>
              </a:solidFill>
            </a:endParaRPr>
          </a:p>
          <a:p>
            <a:pPr>
              <a:defRPr/>
            </a:pPr>
            <a:r>
              <a:rPr lang="ru-RU" sz="2000" dirty="0" smtClean="0">
                <a:solidFill>
                  <a:srgbClr val="333F48"/>
                </a:solidFill>
              </a:rPr>
              <a:t>При нажатии на ФИО клиента происходит переход на новую </a:t>
            </a:r>
          </a:p>
          <a:p>
            <a:pPr>
              <a:defRPr/>
            </a:pPr>
            <a:r>
              <a:rPr lang="ru-RU" sz="2000" dirty="0" smtClean="0">
                <a:solidFill>
                  <a:srgbClr val="333F48"/>
                </a:solidFill>
              </a:rPr>
              <a:t>страницу с данными клиента.</a:t>
            </a:r>
            <a:endParaRPr lang="ru-RU" sz="2000"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6200" y="0"/>
            <a:ext cx="4295800" cy="6858000"/>
          </a:xfrm>
          <a:prstGeom prst="rect">
            <a:avLst/>
          </a:prstGeom>
        </p:spPr>
      </p:pic>
    </p:spTree>
    <p:extLst>
      <p:ext uri="{BB962C8B-B14F-4D97-AF65-F5344CB8AC3E}">
        <p14:creationId xmlns:p14="http://schemas.microsoft.com/office/powerpoint/2010/main" val="49607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E195DE7B-42F0-4CAA-AAB0-D33DB61C53CA}"/>
              </a:ext>
            </a:extLst>
          </p:cNvPr>
          <p:cNvSpPr>
            <a:spLocks/>
          </p:cNvSpPr>
          <p:nvPr/>
        </p:nvSpPr>
        <p:spPr bwMode="auto">
          <a:xfrm>
            <a:off x="407368" y="548680"/>
            <a:ext cx="12169352" cy="694750"/>
          </a:xfrm>
          <a:prstGeom prst="rect">
            <a:avLst/>
          </a:prstGeom>
        </p:spPr>
        <p:txBody>
          <a:bodyPr lIns="0" tIns="0" rIns="0" bIns="0"/>
          <a:lstStyle>
            <a:lvl1pPr algn="l" defTabSz="914400">
              <a:lnSpc>
                <a:spcPct val="90000"/>
              </a:lnSpc>
              <a:spcBef>
                <a:spcPts val="0"/>
              </a:spcBef>
              <a:buNone/>
              <a:defRPr sz="4400" b="0" i="0">
                <a:solidFill>
                  <a:schemeClr val="tx1"/>
                </a:solidFill>
                <a:latin typeface="SB Sans Display Regular"/>
                <a:ea typeface="+mj-ea"/>
                <a:cs typeface="+mj-cs"/>
              </a:defRPr>
            </a:lvl1pPr>
          </a:lstStyle>
          <a:p>
            <a:pPr>
              <a:defRPr/>
            </a:pPr>
            <a:r>
              <a:rPr lang="ru-RU" sz="2800" dirty="0" smtClean="0">
                <a:solidFill>
                  <a:srgbClr val="333F48"/>
                </a:solidFill>
              </a:rPr>
              <a:t>Страница для работы с данными клиента.</a:t>
            </a:r>
          </a:p>
          <a:p>
            <a:pPr>
              <a:defRPr/>
            </a:pPr>
            <a:endParaRPr lang="ru-RU" sz="4000" dirty="0">
              <a:solidFill>
                <a:srgbClr val="333F48"/>
              </a:solidFill>
            </a:endParaRPr>
          </a:p>
          <a:p>
            <a:pPr>
              <a:defRPr/>
            </a:pPr>
            <a:r>
              <a:rPr lang="en-US" sz="2000" dirty="0" smtClean="0">
                <a:solidFill>
                  <a:srgbClr val="333F48"/>
                </a:solidFill>
              </a:rPr>
              <a:t>Edit – </a:t>
            </a:r>
            <a:r>
              <a:rPr lang="ru-RU" sz="2000" dirty="0" smtClean="0">
                <a:solidFill>
                  <a:srgbClr val="333F48"/>
                </a:solidFill>
              </a:rPr>
              <a:t>Редактирование данных.</a:t>
            </a:r>
            <a:endParaRPr lang="en-US" sz="2000" dirty="0" smtClean="0">
              <a:solidFill>
                <a:srgbClr val="333F48"/>
              </a:solidFill>
            </a:endParaRPr>
          </a:p>
          <a:p>
            <a:pPr>
              <a:defRPr/>
            </a:pPr>
            <a:endParaRPr lang="en-US" sz="2000" dirty="0">
              <a:solidFill>
                <a:srgbClr val="333F48"/>
              </a:solidFill>
            </a:endParaRPr>
          </a:p>
          <a:p>
            <a:pPr>
              <a:defRPr/>
            </a:pPr>
            <a:r>
              <a:rPr lang="en-US" sz="2000" dirty="0" smtClean="0">
                <a:solidFill>
                  <a:srgbClr val="333F48"/>
                </a:solidFill>
              </a:rPr>
              <a:t>Card</a:t>
            </a:r>
            <a:r>
              <a:rPr lang="ru-RU" sz="2000" dirty="0" smtClean="0">
                <a:solidFill>
                  <a:srgbClr val="333F48"/>
                </a:solidFill>
              </a:rPr>
              <a:t> – Переход на страницу работы с картами.</a:t>
            </a:r>
            <a:endParaRPr lang="en-US" sz="2000" dirty="0" smtClean="0">
              <a:solidFill>
                <a:srgbClr val="333F48"/>
              </a:solidFill>
            </a:endParaRPr>
          </a:p>
          <a:p>
            <a:pPr>
              <a:defRPr/>
            </a:pPr>
            <a:endParaRPr lang="en-US" sz="2000" dirty="0">
              <a:solidFill>
                <a:srgbClr val="333F48"/>
              </a:solidFill>
            </a:endParaRPr>
          </a:p>
          <a:p>
            <a:pPr>
              <a:defRPr/>
            </a:pPr>
            <a:r>
              <a:rPr lang="en-US" sz="2000" dirty="0" smtClean="0">
                <a:solidFill>
                  <a:srgbClr val="333F48"/>
                </a:solidFill>
              </a:rPr>
              <a:t>Delete</a:t>
            </a:r>
            <a:r>
              <a:rPr lang="ru-RU" sz="2000" dirty="0" smtClean="0">
                <a:solidFill>
                  <a:srgbClr val="333F48"/>
                </a:solidFill>
              </a:rPr>
              <a:t> – Удаление клиента.</a:t>
            </a:r>
            <a:endParaRPr lang="en-US" sz="2000" dirty="0" smtClean="0">
              <a:solidFill>
                <a:srgbClr val="333F48"/>
              </a:solidFill>
            </a:endParaRPr>
          </a:p>
          <a:p>
            <a:pPr>
              <a:defRPr/>
            </a:pPr>
            <a:endParaRPr lang="en-US" sz="2000" dirty="0">
              <a:solidFill>
                <a:srgbClr val="333F48"/>
              </a:solidFill>
            </a:endParaRPr>
          </a:p>
          <a:p>
            <a:pPr>
              <a:defRPr/>
            </a:pPr>
            <a:r>
              <a:rPr lang="en-US" sz="2000" dirty="0" smtClean="0">
                <a:solidFill>
                  <a:srgbClr val="333F48"/>
                </a:solidFill>
              </a:rPr>
              <a:t>Back</a:t>
            </a:r>
            <a:r>
              <a:rPr lang="ru-RU" sz="2000" dirty="0" smtClean="0">
                <a:solidFill>
                  <a:srgbClr val="333F48"/>
                </a:solidFill>
              </a:rPr>
              <a:t> – Возврат на страницу  с отображением списка клиентов.</a:t>
            </a:r>
            <a:endParaRPr lang="ru-RU" sz="20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240" y="545249"/>
            <a:ext cx="3733800" cy="3448050"/>
          </a:xfrm>
          <a:prstGeom prst="rect">
            <a:avLst/>
          </a:prstGeom>
        </p:spPr>
      </p:pic>
    </p:spTree>
    <p:extLst>
      <p:ext uri="{BB962C8B-B14F-4D97-AF65-F5344CB8AC3E}">
        <p14:creationId xmlns:p14="http://schemas.microsoft.com/office/powerpoint/2010/main" val="321713049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1232</TotalTime>
  <Words>676</Words>
  <Application>Microsoft Office PowerPoint</Application>
  <DocSecurity>0</DocSecurity>
  <PresentationFormat>Широкоэкранный</PresentationFormat>
  <Paragraphs>53</Paragraphs>
  <Slides>12</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2</vt:i4>
      </vt:variant>
      <vt:variant>
        <vt:lpstr>Заголовки слайдов</vt:lpstr>
      </vt:variant>
      <vt:variant>
        <vt:i4>12</vt:i4>
      </vt:variant>
    </vt:vector>
  </HeadingPairs>
  <TitlesOfParts>
    <vt:vector size="24" baseType="lpstr">
      <vt:lpstr>Arial</vt:lpstr>
      <vt:lpstr>Calibri</vt:lpstr>
      <vt:lpstr>Calibri (Основной текст)</vt:lpstr>
      <vt:lpstr>Calibri Light</vt:lpstr>
      <vt:lpstr>SB Sans Display Light</vt:lpstr>
      <vt:lpstr>SB Sans Display Regular</vt:lpstr>
      <vt:lpstr>SB Sans Display Semibold</vt:lpstr>
      <vt:lpstr>SB Sans Text Light</vt:lpstr>
      <vt:lpstr>SBSansDisplay-Light</vt:lpstr>
      <vt:lpstr>SBSansText-Light</vt:lpstr>
      <vt:lpstr>Тема Office</vt:lpstr>
      <vt:lpstr>Office Theme</vt:lpstr>
      <vt:lpstr>Презентация PowerPoint</vt:lpstr>
      <vt:lpstr>Презентация PowerPoint</vt:lpstr>
      <vt:lpstr>Опыт работы 8 лет 5 месяцев  Август 2019 — по настоящее время 2 года 4 месяца ФГУП "РНИИРС" Инженер-программист Разработка проектов ПЛИС XILINX в составе сложных систем; Разработка ПО для цифровой обработки сигналов; Разработка ПО для работы с интерфейсами SPI, I2C, UART, Wiegand, AURORA, AXI; Работа с legacy кодом; Тестирование и отладка проектов ПЛИС со средствами симуляции и средствами отладки проектов; Опыт разработки автоматов управления периферийными устройствами; Владение языками описания аппаратуры SystemVerilog/Verilog, а также С/С++; Программирование микроконтроллеров STM32/8.  Август 2016 — апрель 2019 2 года 9 месяцев ООО ПК "РостЕвроСтрой" Инженер-электронщик Разработка алгоритмов функционирования устройств; Работа с legacy кодом; Программирование микроконтроллеров на языках С/С++ и Assembler для серийных изделий; Использование системы контроля версий git. Программирование микроконтроллеров STM32, PIC12/16/18; Создание диалоговых приложений для отладки устройств под Windows; Работа с периферией (дисплеи, клавиатуры, внешняя память, приемо-передатчики и т.д.); Знание интерфейсов RS 232/485, SPI, I2C, 1-WIER, UART, Wiegand, AURORA, AXI.  </vt:lpstr>
      <vt:lpstr>Презентация PowerPoint</vt:lpstr>
      <vt:lpstr>      Предусмотрены следующие функции: Создание, удаление клиента с возможностью дальнейшей корректировки данных.  При вводе данных, таких как дата рождения, производится проверка на формат год-месяц-день. При вводе почтового адреса клиента производится проверка на соответствие формата почтового адреса. При вводе ФИО количество символов ограниченно 100 символами. Клиент может иметь неограниченное количество карт. При создании карты генерируется шестнадцатизначный номер и производится проверка уникальности номера. Также генерируется трехзначный CVC код. Фиксируется дата создания карты. Рассчитывается срок действия карты. Есть возможность удаления карты. При истечении срока действия карты автоматически карта удаляется и генерируется новая карта.   Клиент получает уведомление по почте о завершении срока действия карты. А также получает данные новой карты.  </vt:lpstr>
      <vt:lpstr>Презентация PowerPoint</vt:lpstr>
      <vt:lpstr>Презентация PowerPoint</vt:lpstr>
      <vt:lpstr>Презентация PowerPoint</vt:lpstr>
      <vt:lpstr>Презентация PowerPoint</vt:lpstr>
      <vt:lpstr>Страница создания нового клиента.</vt:lpstr>
      <vt:lpstr>Страница для просмотра, создания и удаления карт.</vt:lpstr>
      <vt:lpstr>Презентация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светлый маг</dc:title>
  <dc:subject/>
  <dc:creator>Рабушко Анна Юрьевна</dc:creator>
  <cp:keywords/>
  <dc:description/>
  <cp:lastModifiedBy>katpa</cp:lastModifiedBy>
  <cp:revision>559</cp:revision>
  <dcterms:created xsi:type="dcterms:W3CDTF">2020-09-16T07:07:55Z</dcterms:created>
  <dcterms:modified xsi:type="dcterms:W3CDTF">2021-11-14T19:11:48Z</dcterms:modified>
  <cp:category/>
  <dc:identifier/>
  <cp:contentStatus/>
  <dc:language/>
  <cp:version/>
</cp:coreProperties>
</file>