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1"/>
  </p:notesMasterIdLst>
  <p:sldIdLst>
    <p:sldId id="349" r:id="rId3"/>
    <p:sldId id="355" r:id="rId4"/>
    <p:sldId id="306" r:id="rId5"/>
    <p:sldId id="353" r:id="rId6"/>
    <p:sldId id="356" r:id="rId7"/>
    <p:sldId id="358" r:id="rId8"/>
    <p:sldId id="357" r:id="rId9"/>
    <p:sldId id="359" r:id="rId10"/>
  </p:sldIdLst>
  <p:sldSz cx="12192000" cy="6858000"/>
  <p:notesSz cx="6858000" cy="12192000"/>
  <p:defaultText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Средний стиль 1 — акцент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C7853C-536D-4A76-A0AE-DD22124D55A5}" styleName="Стиль из темы 1 - акцент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80" autoAdjust="0"/>
    <p:restoredTop sz="94660"/>
  </p:normalViewPr>
  <p:slideViewPr>
    <p:cSldViewPr>
      <p:cViewPr varScale="1">
        <p:scale>
          <a:sx n="81" d="100"/>
          <a:sy n="81" d="100"/>
        </p:scale>
        <p:origin x="494"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6111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611188"/>
          </a:xfrm>
          <a:prstGeom prst="rect">
            <a:avLst/>
          </a:prstGeom>
        </p:spPr>
        <p:txBody>
          <a:bodyPr vert="horz" lIns="91440" tIns="45720" rIns="91440" bIns="45720" rtlCol="0"/>
          <a:lstStyle>
            <a:lvl1pPr algn="r">
              <a:defRPr sz="1200"/>
            </a:lvl1pPr>
          </a:lstStyle>
          <a:p>
            <a:fld id="{B04DCA98-92C0-4F48-89D1-3FD303C7CE35}" type="datetimeFigureOut">
              <a:rPr lang="ru-RU" smtClean="0"/>
              <a:t>27.11.2021</a:t>
            </a:fld>
            <a:endParaRPr lang="ru-RU"/>
          </a:p>
        </p:txBody>
      </p:sp>
      <p:sp>
        <p:nvSpPr>
          <p:cNvPr id="4" name="Образ слайда 3"/>
          <p:cNvSpPr>
            <a:spLocks noGrp="1" noRot="1" noChangeAspect="1"/>
          </p:cNvSpPr>
          <p:nvPr>
            <p:ph type="sldImg" idx="2"/>
          </p:nvPr>
        </p:nvSpPr>
        <p:spPr>
          <a:xfrm>
            <a:off x="-228600" y="1524000"/>
            <a:ext cx="7315200" cy="41148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5867400"/>
            <a:ext cx="5486400" cy="48006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11580813"/>
            <a:ext cx="2971800" cy="6111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11580813"/>
            <a:ext cx="2971800" cy="611187"/>
          </a:xfrm>
          <a:prstGeom prst="rect">
            <a:avLst/>
          </a:prstGeom>
        </p:spPr>
        <p:txBody>
          <a:bodyPr vert="horz" lIns="91440" tIns="45720" rIns="91440" bIns="45720" rtlCol="0" anchor="b"/>
          <a:lstStyle>
            <a:lvl1pPr algn="r">
              <a:defRPr sz="1200"/>
            </a:lvl1pPr>
          </a:lstStyle>
          <a:p>
            <a:fld id="{7B5F47EF-21AF-41BD-AB82-5A4B797CA39E}" type="slidenum">
              <a:rPr lang="ru-RU" smtClean="0"/>
              <a:t>‹#›</a:t>
            </a:fld>
            <a:endParaRPr lang="ru-RU"/>
          </a:p>
        </p:txBody>
      </p:sp>
    </p:spTree>
    <p:extLst>
      <p:ext uri="{BB962C8B-B14F-4D97-AF65-F5344CB8AC3E}">
        <p14:creationId xmlns:p14="http://schemas.microsoft.com/office/powerpoint/2010/main" val="650472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http://991534A3C7251C9405CF94537ACCF30B.dms.sberbank.ru/991534A3C7251C9405CF94537ACCF30B-D440A21A956D124775E2C7E5463C2229-60BBB1E720F74602F5F5025182EDED22/1.png"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 Id="rId4" Type="http://schemas.openxmlformats.org/officeDocument/2006/relationships/image" Target="http://991534A3C7251C9405CF94537ACCF30B.dms.sberbank.ru/991534A3C7251C9405CF94537ACCF30B-D440A21A956D124775E2C7E5463C2229-60BBB1E720F74602F5F5025182EDED22/1.png" TargetMode="Externa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http://991534A3C7251C9405CF94537ACCF30B.dms.sberbank.ru/991534A3C7251C9405CF94537ACCF30B-D440A21A956D124775E2C7E5463C2229-60BBB1E720F74602F5F5025182EDED22/1.png" TargetMode="External"/><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reserve="1" userDrawn="1">
  <p:cSld name="Титульный слайд">
    <p:spTree>
      <p:nvGrpSpPr>
        <p:cNvPr id="1" name=""/>
        <p:cNvGrpSpPr/>
        <p:nvPr/>
      </p:nvGrpSpPr>
      <p:grpSpPr bwMode="auto">
        <a:xfrm>
          <a:off x="0" y="0"/>
          <a:ext cx="0" cy="0"/>
          <a:chOff x="0" y="0"/>
          <a:chExt cx="0" cy="0"/>
        </a:xfrm>
      </p:grpSpPr>
      <p:sp>
        <p:nvSpPr>
          <p:cNvPr id="4" name="Заголовок 1"/>
          <p:cNvSpPr>
            <a:spLocks noGrp="1"/>
          </p:cNvSpPr>
          <p:nvPr>
            <p:ph type="ctrTitle"/>
          </p:nvPr>
        </p:nvSpPr>
        <p:spPr bwMode="auto">
          <a:xfrm>
            <a:off x="1524000" y="1122363"/>
            <a:ext cx="9144000" cy="2387600"/>
          </a:xfrm>
        </p:spPr>
        <p:txBody>
          <a:bodyPr anchor="b"/>
          <a:lstStyle>
            <a:lvl1pPr algn="ctr">
              <a:defRPr sz="6000"/>
            </a:lvl1pPr>
          </a:lstStyle>
          <a:p>
            <a:pPr>
              <a:defRPr/>
            </a:pPr>
            <a:r>
              <a:rPr lang="ru-RU"/>
              <a:t>Образец заголовка</a:t>
            </a:r>
          </a:p>
        </p:txBody>
      </p:sp>
      <p:sp>
        <p:nvSpPr>
          <p:cNvPr id="5" name="Подзаголовок 2"/>
          <p:cNvSpPr>
            <a:spLocks noGrp="1"/>
          </p:cNvSpPr>
          <p:nvPr>
            <p:ph type="subTitle" idx="1"/>
          </p:nvPr>
        </p:nvSpPr>
        <p:spPr bwMode="auto">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ru-RU"/>
              <a:t>Образец подзаголовка</a:t>
            </a:r>
          </a:p>
        </p:txBody>
      </p:sp>
      <p:sp>
        <p:nvSpPr>
          <p:cNvPr id="6" name="Дата 3"/>
          <p:cNvSpPr>
            <a:spLocks noGrp="1"/>
          </p:cNvSpPr>
          <p:nvPr>
            <p:ph type="dt" sz="half" idx="10"/>
          </p:nvPr>
        </p:nvSpPr>
        <p:spPr bwMode="auto"/>
        <p:txBody>
          <a:bodyPr/>
          <a:lstStyle/>
          <a:p>
            <a:pPr>
              <a:defRPr/>
            </a:pPr>
            <a:fld id="{F9A2CB3F-9E6C-4531-82DF-EF260906E9D5}" type="datetimeFigureOut">
              <a:rPr lang="ru-RU"/>
              <a:t>27.11.2021</a:t>
            </a:fld>
            <a:endParaRPr lang="ru-RU"/>
          </a:p>
        </p:txBody>
      </p:sp>
      <p:sp>
        <p:nvSpPr>
          <p:cNvPr id="7" name="Нижний колонтитул 4"/>
          <p:cNvSpPr>
            <a:spLocks noGrp="1"/>
          </p:cNvSpPr>
          <p:nvPr>
            <p:ph type="ftr" sz="quarter" idx="11"/>
          </p:nvPr>
        </p:nvSpPr>
        <p:spPr bwMode="auto"/>
        <p:txBody>
          <a:bodyPr/>
          <a:lstStyle/>
          <a:p>
            <a:pPr>
              <a:defRPr/>
            </a:pPr>
            <a:endParaRPr lang="ru-RU"/>
          </a:p>
        </p:txBody>
      </p:sp>
      <p:sp>
        <p:nvSpPr>
          <p:cNvPr id="8" name="Номер слайда 5"/>
          <p:cNvSpPr>
            <a:spLocks noGrp="1"/>
          </p:cNvSpPr>
          <p:nvPr>
            <p:ph type="sldNum" sz="quarter" idx="12"/>
          </p:nvPr>
        </p:nvSpPr>
        <p:spPr bwMode="auto"/>
        <p:txBody>
          <a:bodyPr/>
          <a:lstStyle/>
          <a:p>
            <a:pPr>
              <a:defRPr/>
            </a:pPr>
            <a:fld id="{13E68939-3EB5-44F6-8D41-33285E24A685}" type="slidenum">
              <a:rPr lang="ru-RU"/>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type="vertTx" preserve="1" userDrawn="1">
  <p:cSld name="Заголовок и вертикальный текст">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p:txBody>
          <a:bodyPr/>
          <a:lstStyle/>
          <a:p>
            <a:pPr>
              <a:defRPr/>
            </a:pPr>
            <a:r>
              <a:rPr lang="ru-RU"/>
              <a:t>Образец заголовка</a:t>
            </a:r>
          </a:p>
        </p:txBody>
      </p:sp>
      <p:sp>
        <p:nvSpPr>
          <p:cNvPr id="5" name="Вертикальный текст 2"/>
          <p:cNvSpPr>
            <a:spLocks noGrp="1"/>
          </p:cNvSpPr>
          <p:nvPr>
            <p:ph type="body" orient="vert" idx="1"/>
          </p:nvPr>
        </p:nvSpPr>
        <p:spPr bwMode="auto"/>
        <p:txBody>
          <a:bodyPr vert="eaVert"/>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p>
        </p:txBody>
      </p:sp>
      <p:sp>
        <p:nvSpPr>
          <p:cNvPr id="6" name="Дата 3"/>
          <p:cNvSpPr>
            <a:spLocks noGrp="1"/>
          </p:cNvSpPr>
          <p:nvPr>
            <p:ph type="dt" sz="half" idx="10"/>
          </p:nvPr>
        </p:nvSpPr>
        <p:spPr bwMode="auto"/>
        <p:txBody>
          <a:bodyPr/>
          <a:lstStyle/>
          <a:p>
            <a:pPr>
              <a:defRPr/>
            </a:pPr>
            <a:fld id="{F9A2CB3F-9E6C-4531-82DF-EF260906E9D5}" type="datetimeFigureOut">
              <a:rPr lang="ru-RU"/>
              <a:t>27.11.2021</a:t>
            </a:fld>
            <a:endParaRPr lang="ru-RU"/>
          </a:p>
        </p:txBody>
      </p:sp>
      <p:sp>
        <p:nvSpPr>
          <p:cNvPr id="7" name="Нижний колонтитул 4"/>
          <p:cNvSpPr>
            <a:spLocks noGrp="1"/>
          </p:cNvSpPr>
          <p:nvPr>
            <p:ph type="ftr" sz="quarter" idx="11"/>
          </p:nvPr>
        </p:nvSpPr>
        <p:spPr bwMode="auto"/>
        <p:txBody>
          <a:bodyPr/>
          <a:lstStyle/>
          <a:p>
            <a:pPr>
              <a:defRPr/>
            </a:pPr>
            <a:endParaRPr lang="ru-RU"/>
          </a:p>
        </p:txBody>
      </p:sp>
      <p:sp>
        <p:nvSpPr>
          <p:cNvPr id="8" name="Номер слайда 5"/>
          <p:cNvSpPr>
            <a:spLocks noGrp="1"/>
          </p:cNvSpPr>
          <p:nvPr>
            <p:ph type="sldNum" sz="quarter" idx="12"/>
          </p:nvPr>
        </p:nvSpPr>
        <p:spPr bwMode="auto"/>
        <p:txBody>
          <a:bodyPr/>
          <a:lstStyle/>
          <a:p>
            <a:pPr>
              <a:defRPr/>
            </a:pPr>
            <a:fld id="{13E68939-3EB5-44F6-8D41-33285E24A685}" type="slidenum">
              <a:rPr lang="ru-RU"/>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type="vertTitleAndTx" preserve="1" userDrawn="1">
  <p:cSld name="Вертикальный заголовок и текст">
    <p:spTree>
      <p:nvGrpSpPr>
        <p:cNvPr id="1" name=""/>
        <p:cNvGrpSpPr/>
        <p:nvPr/>
      </p:nvGrpSpPr>
      <p:grpSpPr bwMode="auto">
        <a:xfrm>
          <a:off x="0" y="0"/>
          <a:ext cx="0" cy="0"/>
          <a:chOff x="0" y="0"/>
          <a:chExt cx="0" cy="0"/>
        </a:xfrm>
      </p:grpSpPr>
      <p:sp>
        <p:nvSpPr>
          <p:cNvPr id="4" name="Вертикальный заголовок 1"/>
          <p:cNvSpPr>
            <a:spLocks noGrp="1"/>
          </p:cNvSpPr>
          <p:nvPr>
            <p:ph type="title" orient="vert"/>
          </p:nvPr>
        </p:nvSpPr>
        <p:spPr bwMode="auto">
          <a:xfrm>
            <a:off x="8724900" y="365125"/>
            <a:ext cx="2628900" cy="5811838"/>
          </a:xfrm>
        </p:spPr>
        <p:txBody>
          <a:bodyPr vert="eaVert"/>
          <a:lstStyle/>
          <a:p>
            <a:pPr>
              <a:defRPr/>
            </a:pPr>
            <a:r>
              <a:rPr lang="ru-RU"/>
              <a:t>Образец заголовка</a:t>
            </a:r>
          </a:p>
        </p:txBody>
      </p:sp>
      <p:sp>
        <p:nvSpPr>
          <p:cNvPr id="5" name="Вертикальный текст 2"/>
          <p:cNvSpPr>
            <a:spLocks noGrp="1"/>
          </p:cNvSpPr>
          <p:nvPr>
            <p:ph type="body" orient="vert" idx="1"/>
          </p:nvPr>
        </p:nvSpPr>
        <p:spPr bwMode="auto">
          <a:xfrm>
            <a:off x="838200" y="365125"/>
            <a:ext cx="7734300" cy="5811838"/>
          </a:xfrm>
        </p:spPr>
        <p:txBody>
          <a:bodyPr vert="eaVert"/>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p>
        </p:txBody>
      </p:sp>
      <p:sp>
        <p:nvSpPr>
          <p:cNvPr id="6" name="Дата 3"/>
          <p:cNvSpPr>
            <a:spLocks noGrp="1"/>
          </p:cNvSpPr>
          <p:nvPr>
            <p:ph type="dt" sz="half" idx="10"/>
          </p:nvPr>
        </p:nvSpPr>
        <p:spPr bwMode="auto"/>
        <p:txBody>
          <a:bodyPr/>
          <a:lstStyle/>
          <a:p>
            <a:pPr>
              <a:defRPr/>
            </a:pPr>
            <a:fld id="{F9A2CB3F-9E6C-4531-82DF-EF260906E9D5}" type="datetimeFigureOut">
              <a:rPr lang="ru-RU"/>
              <a:t>27.11.2021</a:t>
            </a:fld>
            <a:endParaRPr lang="ru-RU"/>
          </a:p>
        </p:txBody>
      </p:sp>
      <p:sp>
        <p:nvSpPr>
          <p:cNvPr id="7" name="Нижний колонтитул 4"/>
          <p:cNvSpPr>
            <a:spLocks noGrp="1"/>
          </p:cNvSpPr>
          <p:nvPr>
            <p:ph type="ftr" sz="quarter" idx="11"/>
          </p:nvPr>
        </p:nvSpPr>
        <p:spPr bwMode="auto"/>
        <p:txBody>
          <a:bodyPr/>
          <a:lstStyle/>
          <a:p>
            <a:pPr>
              <a:defRPr/>
            </a:pPr>
            <a:endParaRPr lang="ru-RU"/>
          </a:p>
        </p:txBody>
      </p:sp>
      <p:sp>
        <p:nvSpPr>
          <p:cNvPr id="8" name="Номер слайда 5"/>
          <p:cNvSpPr>
            <a:spLocks noGrp="1"/>
          </p:cNvSpPr>
          <p:nvPr>
            <p:ph type="sldNum" sz="quarter" idx="12"/>
          </p:nvPr>
        </p:nvSpPr>
        <p:spPr bwMode="auto"/>
        <p:txBody>
          <a:bodyPr/>
          <a:lstStyle/>
          <a:p>
            <a:pPr>
              <a:defRPr/>
            </a:pPr>
            <a:fld id="{13E68939-3EB5-44F6-8D41-33285E24A685}" type="slidenum">
              <a:rPr lang="ru-RU"/>
              <a:t>‹#›</a:t>
            </a:fld>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PhAnim="0" userDrawn="1">
  <p:cSld name="13_Пустой слайд">
    <p:bg>
      <p:bgPr>
        <a:solidFill>
          <a:schemeClr val="bg1"/>
        </a:solidFill>
        <a:effectLst/>
      </p:bgPr>
    </p:bg>
    <p:spTree>
      <p:nvGrpSpPr>
        <p:cNvPr id="1" name=""/>
        <p:cNvGrpSpPr/>
        <p:nvPr/>
      </p:nvGrpSpPr>
      <p:grpSpPr bwMode="auto">
        <a:xfrm>
          <a:off x="0" y="0"/>
          <a:ext cx="0" cy="0"/>
          <a:chOff x="0" y="0"/>
          <a:chExt cx="0" cy="0"/>
        </a:xfrm>
      </p:grpSpPr>
      <p:pic>
        <p:nvPicPr>
          <p:cNvPr id="4" name="Picture 2"/>
          <p:cNvPicPr>
            <a:picLocks noChangeAspect="1"/>
          </p:cNvPicPr>
          <p:nvPr userDrawn="1"/>
        </p:nvPicPr>
        <p:blipFill>
          <a:blip r:embed="rId2"/>
          <a:stretch/>
        </p:blipFill>
        <p:spPr bwMode="auto">
          <a:xfrm rot="5400000">
            <a:off x="5644443" y="310447"/>
            <a:ext cx="6858001" cy="6237110"/>
          </a:xfrm>
          <a:prstGeom prst="rect">
            <a:avLst/>
          </a:prstGeom>
        </p:spPr>
      </p:pic>
      <p:sp>
        <p:nvSpPr>
          <p:cNvPr id="5" name="Номер слайда 5"/>
          <p:cNvSpPr>
            <a:spLocks noAdjustHandles="1"/>
          </p:cNvSpPr>
          <p:nvPr userDrawn="1"/>
        </p:nvSpPr>
        <p:spPr bwMode="auto">
          <a:xfrm>
            <a:off x="9210368" y="6356350"/>
            <a:ext cx="2743200" cy="365125"/>
          </a:xfrm>
          <a:prstGeom prst="rect">
            <a:avLst/>
          </a:prstGeom>
        </p:spPr>
        <p:txBody>
          <a:bodyPr vert="horz" lIns="91440" tIns="45720" rIns="91440" bIns="45720" rtlCol="0" anchor="ctr"/>
          <a:lstStyle>
            <a:defPPr>
              <a:defRPr lang="ru-RU"/>
            </a:defPPr>
            <a:lvl1pPr marL="0" algn="r" defTabSz="914400">
              <a:defRPr sz="1200" b="0" i="0">
                <a:solidFill>
                  <a:schemeClr val="tx1">
                    <a:tint val="75000"/>
                  </a:schemeClr>
                </a:solidFill>
                <a:latin typeface="SB Sans Display Regular"/>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defRPr/>
            </a:pPr>
            <a:fld id="{B5FE8ADF-25A3-4B39-A1EB-43B990C73963}" type="slidenum">
              <a:rPr lang="ru-RU" b="0" i="0">
                <a:solidFill>
                  <a:schemeClr val="bg1"/>
                </a:solidFill>
                <a:latin typeface="SB Sans Display Light"/>
                <a:cs typeface="SB Sans Display Light"/>
              </a:rPr>
              <a:t>‹#›</a:t>
            </a:fld>
            <a:endParaRPr lang="ru-RU" b="0" i="0">
              <a:solidFill>
                <a:schemeClr val="bg1"/>
              </a:solidFill>
              <a:latin typeface="SB Sans Display Light"/>
              <a:cs typeface="SB Sans Display Light"/>
            </a:endParaRPr>
          </a:p>
        </p:txBody>
      </p:sp>
      <p:sp>
        <p:nvSpPr>
          <p:cNvPr id="6" name="Title 1"/>
          <p:cNvSpPr>
            <a:spLocks noGrp="1"/>
          </p:cNvSpPr>
          <p:nvPr>
            <p:ph type="title"/>
          </p:nvPr>
        </p:nvSpPr>
        <p:spPr bwMode="auto">
          <a:xfrm>
            <a:off x="625703" y="365291"/>
            <a:ext cx="10728324" cy="1325563"/>
          </a:xfrm>
          <a:prstGeom prst="rect">
            <a:avLst/>
          </a:prstGeom>
        </p:spPr>
        <p:txBody>
          <a:bodyPr/>
          <a:lstStyle>
            <a:lvl1pPr algn="l">
              <a:defRPr sz="4400" b="0" i="0">
                <a:solidFill>
                  <a:schemeClr val="tx1"/>
                </a:solidFill>
                <a:latin typeface="SB Sans Display Light"/>
                <a:cs typeface="SB Sans Display Light"/>
              </a:defRPr>
            </a:lvl1pPr>
          </a:lstStyle>
          <a:p>
            <a:pPr>
              <a:defRPr/>
            </a:pPr>
            <a:r>
              <a:rPr lang="en-US"/>
              <a:t>Click to edit Master title style</a:t>
            </a:r>
            <a:endParaRPr lang="ru-RU"/>
          </a:p>
        </p:txBody>
      </p:sp>
      <p:pic>
        <p:nvPicPr>
          <p:cNvPr id="2" name="Рисунок 1" descr="http://991534A3C7251C9405CF94537ACCF30B.dms.sberbank.ru/991534A3C7251C9405CF94537ACCF30B-D440A21A956D124775E2C7E5463C2229-60BBB1E720F74602F5F5025182EDED22/1.png"/>
          <p:cNvPicPr>
            <a:picLocks/>
          </p:cNvPicPr>
          <p:nvPr userDrawn="1"/>
        </p:nvPicPr>
        <p:blipFill>
          <a:blip r:link="rId3"/>
          <a:stretch>
            <a:fillRect/>
          </a:stretch>
        </p:blipFill>
        <p:spPr>
          <a:xfrm>
            <a:off x="0" y="0"/>
            <a:ext cx="1588" cy="1588"/>
          </a:xfrm>
          <a:prstGeom prst="rect">
            <a:avLst/>
          </a:prstGeom>
        </p:spPr>
      </p:pic>
      <p:pic>
        <p:nvPicPr>
          <p:cNvPr id="3" name="Рисунок 2" descr="http://991534A3C7251C9405CF94537ACCF30B.dms.sberbank.ru/991534A3C7251C9405CF94537ACCF30B-D440A21A956D124775E2C7E5463C2229-60BBB1E720F74602F5F5025182EDED22/1.png"/>
          <p:cNvPicPr>
            <a:picLocks/>
          </p:cNvPicPr>
          <p:nvPr userDrawn="1"/>
        </p:nvPicPr>
        <p:blipFill>
          <a:blip r:link="rId3"/>
          <a:stretch>
            <a:fillRect/>
          </a:stretch>
        </p:blipFill>
        <p:spPr>
          <a:xfrm>
            <a:off x="0" y="0"/>
            <a:ext cx="1588" cy="1588"/>
          </a:xfrm>
          <a:prstGeom prst="rect">
            <a:avLst/>
          </a:prstGeom>
        </p:spPr>
      </p:pic>
      <p:pic>
        <p:nvPicPr>
          <p:cNvPr id="7" name="Рисунок 6" descr="http://991534A3C7251C9405CF94537ACCF30B.dms.sberbank.ru/991534A3C7251C9405CF94537ACCF30B-D440A21A956D124775E2C7E5463C2229-60BBB1E720F74602F5F5025182EDED22/1.png"/>
          <p:cNvPicPr>
            <a:picLocks/>
          </p:cNvPicPr>
          <p:nvPr userDrawn="1"/>
        </p:nvPicPr>
        <p:blipFill>
          <a:blip r:link="rId3"/>
          <a:stretch>
            <a:fillRect/>
          </a:stretch>
        </p:blipFill>
        <p:spPr>
          <a:xfrm>
            <a:off x="0" y="0"/>
            <a:ext cx="1588" cy="1588"/>
          </a:xfrm>
          <a:prstGeom prst="rect">
            <a:avLst/>
          </a:prstGeom>
        </p:spPr>
      </p:pic>
    </p:spTree>
    <p:extLst>
      <p:ext uri="{BB962C8B-B14F-4D97-AF65-F5344CB8AC3E}">
        <p14:creationId xmlns:p14="http://schemas.microsoft.com/office/powerpoint/2010/main" val="22508657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showMasterPhAnim="0" type="obj" preserve="1" userDrawn="1">
  <p:cSld name="Title Slide">
    <p:bg>
      <p:bgPr>
        <a:solidFill>
          <a:schemeClr val="bg1"/>
        </a:solidFill>
        <a:effectLst/>
      </p:bgPr>
    </p:bg>
    <p:spTree>
      <p:nvGrpSpPr>
        <p:cNvPr id="1" name=""/>
        <p:cNvGrpSpPr/>
        <p:nvPr/>
      </p:nvGrpSpPr>
      <p:grpSpPr bwMode="auto">
        <a:xfrm>
          <a:off x="0" y="0"/>
          <a:ext cx="0" cy="0"/>
          <a:chOff x="0" y="0"/>
          <a:chExt cx="0" cy="0"/>
        </a:xfrm>
      </p:grpSpPr>
      <p:sp>
        <p:nvSpPr>
          <p:cNvPr id="4" name="bg object 16"/>
          <p:cNvSpPr/>
          <p:nvPr/>
        </p:nvSpPr>
        <p:spPr bwMode="auto">
          <a:xfrm>
            <a:off x="1560575" y="0"/>
            <a:ext cx="10628376" cy="1691639"/>
          </a:xfrm>
          <a:prstGeom prst="rect">
            <a:avLst/>
          </a:prstGeom>
          <a:blipFill>
            <a:blip r:embed="rId2"/>
            <a:stretch/>
          </a:blipFill>
        </p:spPr>
        <p:txBody>
          <a:bodyPr wrap="square" lIns="0" tIns="0" rIns="0" bIns="0" rtlCol="0"/>
          <a:lstStyle/>
          <a:p>
            <a:pPr>
              <a:defRPr/>
            </a:pPr>
            <a:endParaRPr/>
          </a:p>
        </p:txBody>
      </p:sp>
      <p:sp>
        <p:nvSpPr>
          <p:cNvPr id="5" name="Holder 2"/>
          <p:cNvSpPr>
            <a:spLocks noGrp="1"/>
          </p:cNvSpPr>
          <p:nvPr>
            <p:ph type="ctrTitle"/>
          </p:nvPr>
        </p:nvSpPr>
        <p:spPr bwMode="auto">
          <a:xfrm>
            <a:off x="704443" y="257555"/>
            <a:ext cx="10783112" cy="695960"/>
          </a:xfrm>
          <a:prstGeom prst="rect">
            <a:avLst/>
          </a:prstGeom>
        </p:spPr>
        <p:txBody>
          <a:bodyPr wrap="square" lIns="0" tIns="0" rIns="0" bIns="0">
            <a:spAutoFit/>
          </a:bodyPr>
          <a:lstStyle>
            <a:lvl1pPr>
              <a:defRPr b="0" i="0">
                <a:solidFill>
                  <a:schemeClr val="tx1"/>
                </a:solidFill>
              </a:defRPr>
            </a:lvl1pPr>
          </a:lstStyle>
          <a:p>
            <a:pPr>
              <a:defRPr/>
            </a:pPr>
            <a:endParaRPr/>
          </a:p>
        </p:txBody>
      </p:sp>
      <p:sp>
        <p:nvSpPr>
          <p:cNvPr id="6" name="Holder 3"/>
          <p:cNvSpPr>
            <a:spLocks noGrp="1"/>
          </p:cNvSpPr>
          <p:nvPr>
            <p:ph type="subTitle" idx="4"/>
          </p:nvPr>
        </p:nvSpPr>
        <p:spPr bwMode="auto">
          <a:xfrm>
            <a:off x="1828800" y="3840480"/>
            <a:ext cx="8534400" cy="1714500"/>
          </a:xfrm>
          <a:prstGeom prst="rect">
            <a:avLst/>
          </a:prstGeom>
        </p:spPr>
        <p:txBody>
          <a:bodyPr wrap="square" lIns="0" tIns="0" rIns="0" bIns="0">
            <a:spAutoFit/>
          </a:bodyPr>
          <a:lstStyle>
            <a:lvl1pPr>
              <a:defRPr/>
            </a:lvl1pPr>
          </a:lstStyle>
          <a:p>
            <a:pPr>
              <a:defRPr/>
            </a:pPr>
            <a:endParaRPr/>
          </a:p>
        </p:txBody>
      </p:sp>
      <p:sp>
        <p:nvSpPr>
          <p:cNvPr id="7" name="Holder 4"/>
          <p:cNvSpPr>
            <a:spLocks noGrp="1"/>
          </p:cNvSpPr>
          <p:nvPr>
            <p:ph type="ftr" sz="quarter" idx="5"/>
          </p:nvPr>
        </p:nvSpPr>
        <p:spPr bwMode="auto"/>
        <p:txBody>
          <a:bodyPr lIns="0" tIns="0" rIns="0" bIns="0"/>
          <a:lstStyle>
            <a:lvl1pPr algn="ctr">
              <a:defRPr>
                <a:solidFill>
                  <a:schemeClr val="tx1">
                    <a:tint val="75000"/>
                  </a:schemeClr>
                </a:solidFill>
              </a:defRPr>
            </a:lvl1pPr>
          </a:lstStyle>
          <a:p>
            <a:pPr>
              <a:defRPr/>
            </a:pPr>
            <a:endParaRPr/>
          </a:p>
        </p:txBody>
      </p:sp>
      <p:sp>
        <p:nvSpPr>
          <p:cNvPr id="8" name="Holder 5"/>
          <p:cNvSpPr>
            <a:spLocks noGrp="1"/>
          </p:cNvSpPr>
          <p:nvPr>
            <p:ph type="dt" sz="half" idx="6"/>
          </p:nvPr>
        </p:nvSpPr>
        <p:spPr bwMode="auto"/>
        <p:txBody>
          <a:bodyPr lIns="0" tIns="0" rIns="0" bIns="0"/>
          <a:lstStyle>
            <a:lvl1pPr algn="l">
              <a:defRPr>
                <a:solidFill>
                  <a:schemeClr val="tx1">
                    <a:tint val="75000"/>
                  </a:schemeClr>
                </a:solidFill>
              </a:defRPr>
            </a:lvl1pPr>
          </a:lstStyle>
          <a:p>
            <a:pPr>
              <a:defRPr/>
            </a:pPr>
            <a:fld id="{1D8BD707-D9CF-40AE-B4C6-C98DA3205C09}" type="datetimeFigureOut">
              <a:rPr lang="en-US"/>
              <a:t>11/27/2021</a:t>
            </a:fld>
            <a:endParaRPr lang="en-US"/>
          </a:p>
        </p:txBody>
      </p:sp>
      <p:sp>
        <p:nvSpPr>
          <p:cNvPr id="9" name="Holder 6"/>
          <p:cNvSpPr>
            <a:spLocks noGrp="1"/>
          </p:cNvSpPr>
          <p:nvPr>
            <p:ph type="sldNum" sz="quarter" idx="7"/>
          </p:nvPr>
        </p:nvSpPr>
        <p:spPr bwMode="auto"/>
        <p:txBody>
          <a:bodyPr lIns="0" tIns="0" rIns="0" bIns="0"/>
          <a:lstStyle>
            <a:lvl1pPr algn="r">
              <a:defRPr>
                <a:solidFill>
                  <a:schemeClr val="tx1">
                    <a:tint val="75000"/>
                  </a:schemeClr>
                </a:solidFill>
              </a:defRPr>
            </a:lvl1pPr>
          </a:lstStyle>
          <a:p>
            <a:pPr>
              <a:defRPr/>
            </a:pPr>
            <a:fld id="{B6F15528-21DE-4FAA-801E-634DDDAF4B2B}" type="slidenum">
              <a:r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PhAnim="0" type="obj" preserve="1" userDrawn="1">
  <p:cSld name="Title and Content">
    <p:spTree>
      <p:nvGrpSpPr>
        <p:cNvPr id="1" name=""/>
        <p:cNvGrpSpPr/>
        <p:nvPr/>
      </p:nvGrpSpPr>
      <p:grpSpPr bwMode="auto">
        <a:xfrm>
          <a:off x="0" y="0"/>
          <a:ext cx="0" cy="0"/>
          <a:chOff x="0" y="0"/>
          <a:chExt cx="0" cy="0"/>
        </a:xfrm>
      </p:grpSpPr>
      <p:sp>
        <p:nvSpPr>
          <p:cNvPr id="4" name="Holder 2"/>
          <p:cNvSpPr>
            <a:spLocks noGrp="1"/>
          </p:cNvSpPr>
          <p:nvPr>
            <p:ph type="title"/>
          </p:nvPr>
        </p:nvSpPr>
        <p:spPr bwMode="auto">
          <a:xfrm>
            <a:off x="685800" y="2667000"/>
            <a:ext cx="7493328" cy="1933575"/>
          </a:xfrm>
          <a:prstGeom prst="rect">
            <a:avLst/>
          </a:prstGeom>
        </p:spPr>
        <p:txBody>
          <a:bodyPr lIns="0" tIns="0" rIns="0" bIns="0"/>
          <a:lstStyle>
            <a:lvl1pPr>
              <a:defRPr sz="6600" b="0" i="0">
                <a:solidFill>
                  <a:schemeClr val="tx1"/>
                </a:solidFill>
                <a:latin typeface="SBSansDisplay-Light"/>
                <a:cs typeface="SBSansDisplay-Light"/>
              </a:defRPr>
            </a:lvl1pPr>
          </a:lstStyle>
          <a:p>
            <a:pPr>
              <a:defRPr/>
            </a:pPr>
            <a:endParaRPr/>
          </a:p>
        </p:txBody>
      </p:sp>
      <p:sp>
        <p:nvSpPr>
          <p:cNvPr id="5" name="Holder 3"/>
          <p:cNvSpPr>
            <a:spLocks noGrp="1"/>
          </p:cNvSpPr>
          <p:nvPr>
            <p:ph type="body" idx="1"/>
          </p:nvPr>
        </p:nvSpPr>
        <p:spPr bwMode="auto">
          <a:xfrm>
            <a:off x="609600" y="1577340"/>
            <a:ext cx="10972800" cy="4526280"/>
          </a:xfrm>
          <a:prstGeom prst="rect">
            <a:avLst/>
          </a:prstGeom>
        </p:spPr>
        <p:txBody>
          <a:bodyPr lIns="0" tIns="0" rIns="0" bIns="0"/>
          <a:lstStyle>
            <a:lvl1pPr>
              <a:defRPr/>
            </a:lvl1pPr>
          </a:lstStyle>
          <a:p>
            <a:pPr>
              <a:defRPr/>
            </a:pPr>
            <a:endParaRPr/>
          </a:p>
        </p:txBody>
      </p:sp>
      <p:sp>
        <p:nvSpPr>
          <p:cNvPr id="6" name="Holder 4"/>
          <p:cNvSpPr>
            <a:spLocks noGrp="1"/>
          </p:cNvSpPr>
          <p:nvPr>
            <p:ph type="ftr" sz="quarter" idx="5"/>
          </p:nvPr>
        </p:nvSpPr>
        <p:spPr bwMode="auto"/>
        <p:txBody>
          <a:bodyPr lIns="0" tIns="0" rIns="0" bIns="0"/>
          <a:lstStyle>
            <a:lvl1pPr algn="ctr">
              <a:defRPr>
                <a:solidFill>
                  <a:schemeClr val="tx1">
                    <a:tint val="75000"/>
                  </a:schemeClr>
                </a:solidFill>
              </a:defRPr>
            </a:lvl1pPr>
          </a:lstStyle>
          <a:p>
            <a:pPr>
              <a:defRPr/>
            </a:pPr>
            <a:endParaRPr/>
          </a:p>
        </p:txBody>
      </p:sp>
      <p:sp>
        <p:nvSpPr>
          <p:cNvPr id="7" name="Holder 5"/>
          <p:cNvSpPr>
            <a:spLocks noGrp="1"/>
          </p:cNvSpPr>
          <p:nvPr>
            <p:ph type="dt" sz="half" idx="6"/>
          </p:nvPr>
        </p:nvSpPr>
        <p:spPr bwMode="auto"/>
        <p:txBody>
          <a:bodyPr lIns="0" tIns="0" rIns="0" bIns="0"/>
          <a:lstStyle>
            <a:lvl1pPr algn="l">
              <a:defRPr>
                <a:solidFill>
                  <a:schemeClr val="tx1">
                    <a:tint val="75000"/>
                  </a:schemeClr>
                </a:solidFill>
              </a:defRPr>
            </a:lvl1pPr>
          </a:lstStyle>
          <a:p>
            <a:pPr>
              <a:defRPr/>
            </a:pPr>
            <a:fld id="{1D8BD707-D9CF-40AE-B4C6-C98DA3205C09}" type="datetimeFigureOut">
              <a:rPr lang="en-US"/>
              <a:t>11/27/2021</a:t>
            </a:fld>
            <a:endParaRPr lang="en-US"/>
          </a:p>
        </p:txBody>
      </p:sp>
      <p:sp>
        <p:nvSpPr>
          <p:cNvPr id="8" name="Holder 6"/>
          <p:cNvSpPr>
            <a:spLocks noGrp="1"/>
          </p:cNvSpPr>
          <p:nvPr>
            <p:ph type="sldNum" sz="quarter" idx="7"/>
          </p:nvPr>
        </p:nvSpPr>
        <p:spPr bwMode="auto"/>
        <p:txBody>
          <a:bodyPr lIns="0" tIns="0" rIns="0" bIns="0"/>
          <a:lstStyle>
            <a:lvl1pPr algn="r">
              <a:defRPr>
                <a:solidFill>
                  <a:schemeClr val="tx1">
                    <a:tint val="75000"/>
                  </a:schemeClr>
                </a:solidFill>
              </a:defRPr>
            </a:lvl1pPr>
          </a:lstStyle>
          <a:p>
            <a:pPr>
              <a:defRPr/>
            </a:pPr>
            <a:fld id="{B6F15528-21DE-4FAA-801E-634DDDAF4B2B}" type="slidenum">
              <a:r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PhAnim="0" preserve="1" userDrawn="1">
  <p:cSld name="6_Custom Layout">
    <p:spTree>
      <p:nvGrpSpPr>
        <p:cNvPr id="1" name=""/>
        <p:cNvGrpSpPr/>
        <p:nvPr/>
      </p:nvGrpSpPr>
      <p:grpSpPr bwMode="auto">
        <a:xfrm>
          <a:off x="0" y="0"/>
          <a:ext cx="0" cy="0"/>
          <a:chOff x="0" y="0"/>
          <a:chExt cx="0" cy="0"/>
        </a:xfrm>
      </p:grpSpPr>
      <p:pic>
        <p:nvPicPr>
          <p:cNvPr id="4" name="Picture 5"/>
          <p:cNvPicPr>
            <a:picLocks noChangeAspect="1"/>
          </p:cNvPicPr>
          <p:nvPr userDrawn="1"/>
        </p:nvPicPr>
        <p:blipFill>
          <a:blip r:embed="rId2"/>
          <a:stretch/>
        </p:blipFill>
        <p:spPr bwMode="auto">
          <a:xfrm rot="16199999">
            <a:off x="-310445" y="310446"/>
            <a:ext cx="6858001" cy="6237110"/>
          </a:xfrm>
          <a:prstGeom prst="rect">
            <a:avLst/>
          </a:prstGeom>
        </p:spPr>
      </p:pic>
      <p:sp>
        <p:nvSpPr>
          <p:cNvPr id="5" name="Title 1"/>
          <p:cNvSpPr>
            <a:spLocks noGrp="1"/>
          </p:cNvSpPr>
          <p:nvPr>
            <p:ph type="title"/>
          </p:nvPr>
        </p:nvSpPr>
        <p:spPr bwMode="auto">
          <a:xfrm>
            <a:off x="625703" y="365291"/>
            <a:ext cx="10728324" cy="1325563"/>
          </a:xfrm>
          <a:prstGeom prst="rect">
            <a:avLst/>
          </a:prstGeom>
        </p:spPr>
        <p:txBody>
          <a:bodyPr/>
          <a:lstStyle>
            <a:lvl1pPr algn="l">
              <a:defRPr sz="4400" b="0" i="0">
                <a:solidFill>
                  <a:schemeClr val="tx1"/>
                </a:solidFill>
                <a:latin typeface="SB Sans Display Light"/>
                <a:cs typeface="SB Sans Display Light"/>
              </a:defRPr>
            </a:lvl1pPr>
          </a:lstStyle>
          <a:p>
            <a:pPr>
              <a:defRPr/>
            </a:pPr>
            <a:r>
              <a:rPr lang="en-US"/>
              <a:t>Click to edit Master title style</a:t>
            </a:r>
            <a:endParaRPr lang="ru-RU"/>
          </a:p>
        </p:txBody>
      </p:sp>
      <p:sp>
        <p:nvSpPr>
          <p:cNvPr id="6" name="Скругленный прямоугольник 8"/>
          <p:cNvSpPr/>
          <p:nvPr userDrawn="1"/>
        </p:nvSpPr>
        <p:spPr bwMode="auto">
          <a:xfrm>
            <a:off x="5618214" y="1143000"/>
            <a:ext cx="2489200" cy="5334000"/>
          </a:xfrm>
          <a:prstGeom prst="roundRect">
            <a:avLst>
              <a:gd name="adj" fmla="val 103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pic>
        <p:nvPicPr>
          <p:cNvPr id="7" name="Рисунок 6"/>
          <p:cNvPicPr>
            <a:picLocks noChangeAspect="1"/>
          </p:cNvPicPr>
          <p:nvPr userDrawn="1"/>
        </p:nvPicPr>
        <p:blipFill>
          <a:blip r:embed="rId3"/>
          <a:stretch/>
        </p:blipFill>
        <p:spPr bwMode="auto">
          <a:xfrm>
            <a:off x="5390558" y="911677"/>
            <a:ext cx="2991442" cy="5796646"/>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PhAnim="0" preserve="1" userDrawn="1">
  <p:cSld name="7_Custom Layout">
    <p:spTree>
      <p:nvGrpSpPr>
        <p:cNvPr id="1" name=""/>
        <p:cNvGrpSpPr/>
        <p:nvPr/>
      </p:nvGrpSpPr>
      <p:grpSpPr bwMode="auto">
        <a:xfrm>
          <a:off x="0" y="0"/>
          <a:ext cx="0" cy="0"/>
          <a:chOff x="0" y="0"/>
          <a:chExt cx="0" cy="0"/>
        </a:xfrm>
      </p:grpSpPr>
      <p:sp>
        <p:nvSpPr>
          <p:cNvPr id="4" name="object 2"/>
          <p:cNvSpPr/>
          <p:nvPr userDrawn="1"/>
        </p:nvSpPr>
        <p:spPr bwMode="auto">
          <a:xfrm>
            <a:off x="0" y="0"/>
            <a:ext cx="6096000" cy="6858000"/>
          </a:xfrm>
          <a:prstGeom prst="rect">
            <a:avLst/>
          </a:prstGeom>
          <a:blipFill>
            <a:blip r:embed="rId2"/>
            <a:stretch/>
          </a:blipFill>
        </p:spPr>
        <p:txBody>
          <a:bodyPr wrap="square" lIns="0" tIns="0" rIns="0" bIns="0" rtlCol="0"/>
          <a:lstStyle/>
          <a:p>
            <a:pPr>
              <a:defRPr/>
            </a:pPr>
            <a:endParaRPr/>
          </a:p>
        </p:txBody>
      </p:sp>
      <p:sp>
        <p:nvSpPr>
          <p:cNvPr id="5" name="Скругленный прямоугольник 7"/>
          <p:cNvSpPr/>
          <p:nvPr userDrawn="1"/>
        </p:nvSpPr>
        <p:spPr bwMode="auto">
          <a:xfrm>
            <a:off x="1930400" y="812618"/>
            <a:ext cx="2489200" cy="5334000"/>
          </a:xfrm>
          <a:prstGeom prst="roundRect">
            <a:avLst>
              <a:gd name="adj" fmla="val 103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pic>
        <p:nvPicPr>
          <p:cNvPr id="6" name="Рисунок 6"/>
          <p:cNvPicPr>
            <a:picLocks noChangeAspect="1"/>
          </p:cNvPicPr>
          <p:nvPr userDrawn="1"/>
        </p:nvPicPr>
        <p:blipFill>
          <a:blip r:embed="rId3"/>
          <a:stretch/>
        </p:blipFill>
        <p:spPr bwMode="auto">
          <a:xfrm>
            <a:off x="1656758" y="530677"/>
            <a:ext cx="2991442" cy="5796646"/>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PhAnim="0" preserve="1" userDrawn="1">
  <p:cSld name="4_Пользовательский макет">
    <p:spTree>
      <p:nvGrpSpPr>
        <p:cNvPr id="1" name=""/>
        <p:cNvGrpSpPr/>
        <p:nvPr/>
      </p:nvGrpSpPr>
      <p:grpSpPr bwMode="auto">
        <a:xfrm>
          <a:off x="0" y="0"/>
          <a:ext cx="0" cy="0"/>
          <a:chOff x="0" y="0"/>
          <a:chExt cx="0" cy="0"/>
        </a:xfrm>
      </p:grpSpPr>
      <p:pic>
        <p:nvPicPr>
          <p:cNvPr id="4" name="Picture 2"/>
          <p:cNvPicPr>
            <a:picLocks noChangeAspect="1"/>
          </p:cNvPicPr>
          <p:nvPr userDrawn="1"/>
        </p:nvPicPr>
        <p:blipFill>
          <a:blip r:embed="rId2"/>
          <a:stretch/>
        </p:blipFill>
        <p:spPr bwMode="auto">
          <a:xfrm rot="5400000">
            <a:off x="5644443" y="310447"/>
            <a:ext cx="6858001" cy="6237110"/>
          </a:xfrm>
          <a:prstGeom prst="rect">
            <a:avLst/>
          </a:prstGeom>
        </p:spPr>
      </p:pic>
      <p:sp>
        <p:nvSpPr>
          <p:cNvPr id="5" name="Нижний колонтитул 2"/>
          <p:cNvSpPr>
            <a:spLocks noGrp="1"/>
          </p:cNvSpPr>
          <p:nvPr>
            <p:ph type="ftr" sz="quarter" idx="10"/>
          </p:nvPr>
        </p:nvSpPr>
        <p:spPr bwMode="auto"/>
        <p:txBody>
          <a:bodyPr/>
          <a:lstStyle/>
          <a:p>
            <a:pPr>
              <a:defRPr/>
            </a:pPr>
            <a:endParaRPr lang="ru-RU"/>
          </a:p>
        </p:txBody>
      </p:sp>
      <p:sp>
        <p:nvSpPr>
          <p:cNvPr id="6" name="Дата 3"/>
          <p:cNvSpPr>
            <a:spLocks noGrp="1"/>
          </p:cNvSpPr>
          <p:nvPr>
            <p:ph type="dt" sz="half" idx="11"/>
          </p:nvPr>
        </p:nvSpPr>
        <p:spPr bwMode="auto"/>
        <p:txBody>
          <a:bodyPr/>
          <a:lstStyle/>
          <a:p>
            <a:pPr>
              <a:defRPr/>
            </a:pPr>
            <a:fld id="{1D8BD707-D9CF-40AE-B4C6-C98DA3205C09}" type="datetimeFigureOut">
              <a:rPr lang="en-US"/>
              <a:t>11/27/2021</a:t>
            </a:fld>
            <a:endParaRPr lang="en-US"/>
          </a:p>
        </p:txBody>
      </p:sp>
      <p:sp>
        <p:nvSpPr>
          <p:cNvPr id="7" name="Номер слайда 4"/>
          <p:cNvSpPr>
            <a:spLocks noGrp="1"/>
          </p:cNvSpPr>
          <p:nvPr>
            <p:ph type="sldNum" sz="quarter" idx="12"/>
          </p:nvPr>
        </p:nvSpPr>
        <p:spPr bwMode="auto"/>
        <p:txBody>
          <a:bodyPr/>
          <a:lstStyle/>
          <a:p>
            <a:pPr>
              <a:defRPr/>
            </a:pPr>
            <a:fld id="{B6F15528-21DE-4FAA-801E-634DDDAF4B2B}" type="slidenum">
              <a:rPr lang="ru-RU"/>
              <a:t>‹#›</a:t>
            </a:fld>
            <a:endParaRPr lang="ru-RU"/>
          </a:p>
        </p:txBody>
      </p:sp>
      <p:pic>
        <p:nvPicPr>
          <p:cNvPr id="8" name="Рисунок 6"/>
          <p:cNvPicPr>
            <a:picLocks noChangeAspect="1"/>
          </p:cNvPicPr>
          <p:nvPr userDrawn="1"/>
        </p:nvPicPr>
        <p:blipFill>
          <a:blip r:embed="rId3"/>
          <a:stretch/>
        </p:blipFill>
        <p:spPr bwMode="auto">
          <a:xfrm>
            <a:off x="5303912" y="711770"/>
            <a:ext cx="4135483" cy="5644580"/>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PhAnim="0" preserve="1" userDrawn="1">
  <p:cSld name="5_Пользовательский макет">
    <p:spTree>
      <p:nvGrpSpPr>
        <p:cNvPr id="1" name=""/>
        <p:cNvGrpSpPr/>
        <p:nvPr/>
      </p:nvGrpSpPr>
      <p:grpSpPr bwMode="auto">
        <a:xfrm>
          <a:off x="0" y="0"/>
          <a:ext cx="0" cy="0"/>
          <a:chOff x="0" y="0"/>
          <a:chExt cx="0" cy="0"/>
        </a:xfrm>
      </p:grpSpPr>
      <p:pic>
        <p:nvPicPr>
          <p:cNvPr id="4" name="Picture 2"/>
          <p:cNvPicPr>
            <a:picLocks noChangeAspect="1"/>
          </p:cNvPicPr>
          <p:nvPr userDrawn="1"/>
        </p:nvPicPr>
        <p:blipFill>
          <a:blip r:embed="rId2"/>
          <a:stretch/>
        </p:blipFill>
        <p:spPr bwMode="auto">
          <a:xfrm rot="5400000">
            <a:off x="5644443" y="310447"/>
            <a:ext cx="6858001" cy="6237110"/>
          </a:xfrm>
          <a:prstGeom prst="rect">
            <a:avLst/>
          </a:prstGeom>
        </p:spPr>
      </p:pic>
      <p:sp>
        <p:nvSpPr>
          <p:cNvPr id="5" name="Нижний колонтитул 2"/>
          <p:cNvSpPr>
            <a:spLocks noGrp="1"/>
          </p:cNvSpPr>
          <p:nvPr>
            <p:ph type="ftr" sz="quarter" idx="10"/>
          </p:nvPr>
        </p:nvSpPr>
        <p:spPr bwMode="auto"/>
        <p:txBody>
          <a:bodyPr/>
          <a:lstStyle/>
          <a:p>
            <a:pPr>
              <a:defRPr/>
            </a:pPr>
            <a:endParaRPr lang="ru-RU"/>
          </a:p>
        </p:txBody>
      </p:sp>
      <p:sp>
        <p:nvSpPr>
          <p:cNvPr id="6" name="Дата 3"/>
          <p:cNvSpPr>
            <a:spLocks noGrp="1"/>
          </p:cNvSpPr>
          <p:nvPr>
            <p:ph type="dt" sz="half" idx="11"/>
          </p:nvPr>
        </p:nvSpPr>
        <p:spPr bwMode="auto"/>
        <p:txBody>
          <a:bodyPr/>
          <a:lstStyle/>
          <a:p>
            <a:pPr>
              <a:defRPr/>
            </a:pPr>
            <a:fld id="{1D8BD707-D9CF-40AE-B4C6-C98DA3205C09}" type="datetimeFigureOut">
              <a:rPr lang="en-US"/>
              <a:t>11/27/2021</a:t>
            </a:fld>
            <a:endParaRPr lang="en-US"/>
          </a:p>
        </p:txBody>
      </p:sp>
      <p:sp>
        <p:nvSpPr>
          <p:cNvPr id="7" name="Номер слайда 4"/>
          <p:cNvSpPr>
            <a:spLocks noGrp="1"/>
          </p:cNvSpPr>
          <p:nvPr>
            <p:ph type="sldNum" sz="quarter" idx="12"/>
          </p:nvPr>
        </p:nvSpPr>
        <p:spPr bwMode="auto"/>
        <p:txBody>
          <a:bodyPr/>
          <a:lstStyle/>
          <a:p>
            <a:pPr>
              <a:defRPr/>
            </a:pPr>
            <a:fld id="{B6F15528-21DE-4FAA-801E-634DDDAF4B2B}" type="slidenum">
              <a:rPr lang="ru-RU"/>
              <a:t>‹#›</a:t>
            </a:fld>
            <a:endParaRPr lang="ru-RU"/>
          </a:p>
        </p:txBody>
      </p:sp>
      <p:pic>
        <p:nvPicPr>
          <p:cNvPr id="8" name="Рисунок 7"/>
          <p:cNvPicPr>
            <a:picLocks noChangeAspect="1"/>
          </p:cNvPicPr>
          <p:nvPr userDrawn="1"/>
        </p:nvPicPr>
        <p:blipFill>
          <a:blip r:embed="rId3"/>
          <a:stretch/>
        </p:blipFill>
        <p:spPr bwMode="auto">
          <a:xfrm>
            <a:off x="4954282" y="1226799"/>
            <a:ext cx="8126494" cy="4628522"/>
          </a:xfrm>
          <a:prstGeom prst="rect">
            <a:avLst/>
          </a:prstGeom>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showMasterPhAnim="0" preserve="1" userDrawn="1">
  <p:cSld name="Two Content">
    <p:bg>
      <p:bgPr>
        <a:solidFill>
          <a:schemeClr val="bg1"/>
        </a:solidFill>
        <a:effectLst/>
      </p:bgPr>
    </p:bg>
    <p:spTree>
      <p:nvGrpSpPr>
        <p:cNvPr id="1" name=""/>
        <p:cNvGrpSpPr/>
        <p:nvPr/>
      </p:nvGrpSpPr>
      <p:grpSpPr bwMode="auto">
        <a:xfrm>
          <a:off x="0" y="0"/>
          <a:ext cx="0" cy="0"/>
          <a:chOff x="0" y="0"/>
          <a:chExt cx="0" cy="0"/>
        </a:xfrm>
      </p:grpSpPr>
      <p:sp>
        <p:nvSpPr>
          <p:cNvPr id="4" name="bg object 16"/>
          <p:cNvSpPr/>
          <p:nvPr/>
        </p:nvSpPr>
        <p:spPr bwMode="auto">
          <a:xfrm>
            <a:off x="0" y="0"/>
            <a:ext cx="12188952" cy="1655063"/>
          </a:xfrm>
          <a:prstGeom prst="rect">
            <a:avLst/>
          </a:prstGeom>
          <a:blipFill>
            <a:blip r:embed="rId2"/>
            <a:stretch/>
          </a:blipFill>
        </p:spPr>
        <p:txBody>
          <a:bodyPr wrap="square" lIns="0" tIns="0" rIns="0" bIns="0" rtlCol="0"/>
          <a:lstStyle/>
          <a:p>
            <a:pPr>
              <a:defRPr/>
            </a:pPr>
            <a:endParaRPr/>
          </a:p>
        </p:txBody>
      </p:sp>
      <p:sp>
        <p:nvSpPr>
          <p:cNvPr id="5" name="Holder 5"/>
          <p:cNvSpPr>
            <a:spLocks noGrp="1"/>
          </p:cNvSpPr>
          <p:nvPr>
            <p:ph type="ftr" sz="quarter" idx="5"/>
          </p:nvPr>
        </p:nvSpPr>
        <p:spPr bwMode="auto"/>
        <p:txBody>
          <a:bodyPr lIns="0" tIns="0" rIns="0" bIns="0"/>
          <a:lstStyle>
            <a:lvl1pPr algn="ctr">
              <a:defRPr>
                <a:solidFill>
                  <a:schemeClr val="tx1">
                    <a:tint val="75000"/>
                  </a:schemeClr>
                </a:solidFill>
              </a:defRPr>
            </a:lvl1pPr>
          </a:lstStyle>
          <a:p>
            <a:pPr>
              <a:defRPr/>
            </a:pPr>
            <a:endParaRPr/>
          </a:p>
        </p:txBody>
      </p:sp>
      <p:sp>
        <p:nvSpPr>
          <p:cNvPr id="6" name="Holder 6"/>
          <p:cNvSpPr>
            <a:spLocks noGrp="1"/>
          </p:cNvSpPr>
          <p:nvPr>
            <p:ph type="dt" sz="half" idx="6"/>
          </p:nvPr>
        </p:nvSpPr>
        <p:spPr bwMode="auto"/>
        <p:txBody>
          <a:bodyPr lIns="0" tIns="0" rIns="0" bIns="0"/>
          <a:lstStyle>
            <a:lvl1pPr algn="l">
              <a:defRPr>
                <a:solidFill>
                  <a:schemeClr val="tx1">
                    <a:tint val="75000"/>
                  </a:schemeClr>
                </a:solidFill>
              </a:defRPr>
            </a:lvl1pPr>
          </a:lstStyle>
          <a:p>
            <a:pPr>
              <a:defRPr/>
            </a:pPr>
            <a:fld id="{1D8BD707-D9CF-40AE-B4C6-C98DA3205C09}" type="datetimeFigureOut">
              <a:rPr lang="en-US"/>
              <a:t>11/27/2021</a:t>
            </a:fld>
            <a:endParaRPr lang="en-US"/>
          </a:p>
        </p:txBody>
      </p:sp>
      <p:sp>
        <p:nvSpPr>
          <p:cNvPr id="7" name="Holder 7"/>
          <p:cNvSpPr>
            <a:spLocks noGrp="1"/>
          </p:cNvSpPr>
          <p:nvPr>
            <p:ph type="sldNum" sz="quarter" idx="7"/>
          </p:nvPr>
        </p:nvSpPr>
        <p:spPr bwMode="auto"/>
        <p:txBody>
          <a:bodyPr lIns="0" tIns="0" rIns="0" bIns="0"/>
          <a:lstStyle>
            <a:lvl1pPr algn="r">
              <a:defRPr>
                <a:solidFill>
                  <a:schemeClr val="tx1">
                    <a:tint val="75000"/>
                  </a:schemeClr>
                </a:solidFill>
              </a:defRPr>
            </a:lvl1pPr>
          </a:lstStyle>
          <a:p>
            <a:pPr>
              <a:defRPr/>
            </a:pPr>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preserve="1" userDrawn="1">
  <p:cSld name="Заголовок и объект">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p:txBody>
          <a:bodyPr/>
          <a:lstStyle/>
          <a:p>
            <a:pPr>
              <a:defRPr/>
            </a:pPr>
            <a:r>
              <a:rPr lang="ru-RU"/>
              <a:t>Образец заголовка</a:t>
            </a:r>
          </a:p>
        </p:txBody>
      </p:sp>
      <p:sp>
        <p:nvSpPr>
          <p:cNvPr id="5" name="Объект 2"/>
          <p:cNvSpPr>
            <a:spLocks noGrp="1"/>
          </p:cNvSpPr>
          <p:nvPr>
            <p:ph idx="1"/>
          </p:nvPr>
        </p:nvSpPr>
        <p:spPr bwMode="auto"/>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p>
        </p:txBody>
      </p:sp>
      <p:sp>
        <p:nvSpPr>
          <p:cNvPr id="6" name="Дата 3"/>
          <p:cNvSpPr>
            <a:spLocks noGrp="1"/>
          </p:cNvSpPr>
          <p:nvPr>
            <p:ph type="dt" sz="half" idx="10"/>
          </p:nvPr>
        </p:nvSpPr>
        <p:spPr bwMode="auto"/>
        <p:txBody>
          <a:bodyPr/>
          <a:lstStyle/>
          <a:p>
            <a:pPr>
              <a:defRPr/>
            </a:pPr>
            <a:fld id="{F9A2CB3F-9E6C-4531-82DF-EF260906E9D5}" type="datetimeFigureOut">
              <a:rPr lang="ru-RU"/>
              <a:t>27.11.2021</a:t>
            </a:fld>
            <a:endParaRPr lang="ru-RU"/>
          </a:p>
        </p:txBody>
      </p:sp>
      <p:sp>
        <p:nvSpPr>
          <p:cNvPr id="7" name="Нижний колонтитул 4"/>
          <p:cNvSpPr>
            <a:spLocks noGrp="1"/>
          </p:cNvSpPr>
          <p:nvPr>
            <p:ph type="ftr" sz="quarter" idx="11"/>
          </p:nvPr>
        </p:nvSpPr>
        <p:spPr bwMode="auto"/>
        <p:txBody>
          <a:bodyPr/>
          <a:lstStyle/>
          <a:p>
            <a:pPr>
              <a:defRPr/>
            </a:pPr>
            <a:endParaRPr lang="ru-RU"/>
          </a:p>
        </p:txBody>
      </p:sp>
      <p:sp>
        <p:nvSpPr>
          <p:cNvPr id="8" name="Номер слайда 5"/>
          <p:cNvSpPr>
            <a:spLocks noGrp="1"/>
          </p:cNvSpPr>
          <p:nvPr>
            <p:ph type="sldNum" sz="quarter" idx="12"/>
          </p:nvPr>
        </p:nvSpPr>
        <p:spPr bwMode="auto"/>
        <p:txBody>
          <a:bodyPr/>
          <a:lstStyle/>
          <a:p>
            <a:pPr>
              <a:defRPr/>
            </a:pPr>
            <a:fld id="{13E68939-3EB5-44F6-8D41-33285E24A685}" type="slidenum">
              <a:rPr lang="ru-RU"/>
              <a:t>‹#›</a:t>
            </a:fld>
            <a:endParaRPr lang="ru-RU"/>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showMasterPhAnim="0" type="obj" preserve="1" userDrawn="1">
  <p:cSld name="Title Only">
    <p:bg>
      <p:bgPr>
        <a:solidFill>
          <a:schemeClr val="bg1"/>
        </a:solidFill>
        <a:effectLst/>
      </p:bgPr>
    </p:bg>
    <p:spTree>
      <p:nvGrpSpPr>
        <p:cNvPr id="1" name=""/>
        <p:cNvGrpSpPr/>
        <p:nvPr/>
      </p:nvGrpSpPr>
      <p:grpSpPr bwMode="auto">
        <a:xfrm>
          <a:off x="0" y="0"/>
          <a:ext cx="0" cy="0"/>
          <a:chOff x="0" y="0"/>
          <a:chExt cx="0" cy="0"/>
        </a:xfrm>
      </p:grpSpPr>
      <p:sp>
        <p:nvSpPr>
          <p:cNvPr id="4" name="bg object 16"/>
          <p:cNvSpPr/>
          <p:nvPr/>
        </p:nvSpPr>
        <p:spPr bwMode="auto">
          <a:xfrm>
            <a:off x="0" y="0"/>
            <a:ext cx="12188952" cy="6858000"/>
          </a:xfrm>
          <a:prstGeom prst="rect">
            <a:avLst/>
          </a:prstGeom>
          <a:blipFill>
            <a:blip r:embed="rId2"/>
            <a:srcRect b="2173"/>
            <a:stretch/>
          </a:blipFill>
        </p:spPr>
        <p:txBody>
          <a:bodyPr wrap="square" lIns="0" tIns="0" rIns="0" bIns="0" rtlCol="0"/>
          <a:lstStyle/>
          <a:p>
            <a:pPr>
              <a:defRPr/>
            </a:pPr>
            <a:endParaRPr/>
          </a:p>
        </p:txBody>
      </p:sp>
      <p:sp>
        <p:nvSpPr>
          <p:cNvPr id="5" name="Holder 2"/>
          <p:cNvSpPr>
            <a:spLocks noGrp="1"/>
          </p:cNvSpPr>
          <p:nvPr>
            <p:ph type="title"/>
          </p:nvPr>
        </p:nvSpPr>
        <p:spPr bwMode="auto">
          <a:xfrm>
            <a:off x="685800" y="2667000"/>
            <a:ext cx="7493328" cy="1933575"/>
          </a:xfrm>
          <a:prstGeom prst="rect">
            <a:avLst/>
          </a:prstGeom>
        </p:spPr>
        <p:txBody>
          <a:bodyPr lIns="0" tIns="0" rIns="0" bIns="0"/>
          <a:lstStyle>
            <a:lvl1pPr>
              <a:defRPr sz="6600" b="0" i="0">
                <a:solidFill>
                  <a:schemeClr val="tx1"/>
                </a:solidFill>
                <a:latin typeface="SBSansDisplay-Light"/>
                <a:cs typeface="SBSansDisplay-Light"/>
              </a:defRPr>
            </a:lvl1pPr>
          </a:lstStyle>
          <a:p>
            <a:pPr>
              <a:defRPr/>
            </a:pPr>
            <a:endParaRPr/>
          </a:p>
        </p:txBody>
      </p:sp>
      <p:sp>
        <p:nvSpPr>
          <p:cNvPr id="6" name="Holder 3"/>
          <p:cNvSpPr>
            <a:spLocks noGrp="1"/>
          </p:cNvSpPr>
          <p:nvPr>
            <p:ph type="ftr" sz="quarter" idx="5"/>
          </p:nvPr>
        </p:nvSpPr>
        <p:spPr bwMode="auto"/>
        <p:txBody>
          <a:bodyPr lIns="0" tIns="0" rIns="0" bIns="0"/>
          <a:lstStyle>
            <a:lvl1pPr algn="ctr">
              <a:defRPr>
                <a:solidFill>
                  <a:schemeClr val="tx1">
                    <a:tint val="75000"/>
                  </a:schemeClr>
                </a:solidFill>
              </a:defRPr>
            </a:lvl1pPr>
          </a:lstStyle>
          <a:p>
            <a:pPr>
              <a:defRPr/>
            </a:pPr>
            <a:endParaRPr/>
          </a:p>
        </p:txBody>
      </p:sp>
      <p:sp>
        <p:nvSpPr>
          <p:cNvPr id="7" name="Holder 4"/>
          <p:cNvSpPr>
            <a:spLocks noGrp="1"/>
          </p:cNvSpPr>
          <p:nvPr>
            <p:ph type="dt" sz="half" idx="6"/>
          </p:nvPr>
        </p:nvSpPr>
        <p:spPr bwMode="auto"/>
        <p:txBody>
          <a:bodyPr lIns="0" tIns="0" rIns="0" bIns="0"/>
          <a:lstStyle>
            <a:lvl1pPr algn="l">
              <a:defRPr>
                <a:solidFill>
                  <a:schemeClr val="tx1">
                    <a:tint val="75000"/>
                  </a:schemeClr>
                </a:solidFill>
              </a:defRPr>
            </a:lvl1pPr>
          </a:lstStyle>
          <a:p>
            <a:pPr>
              <a:defRPr/>
            </a:pPr>
            <a:fld id="{1D8BD707-D9CF-40AE-B4C6-C98DA3205C09}" type="datetimeFigureOut">
              <a:rPr lang="en-US"/>
              <a:t>11/27/2021</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showMasterPhAnim="0" type="obj" preserve="1" userDrawn="1">
  <p:cSld name="1_Title Only">
    <p:bg>
      <p:bgPr>
        <a:solidFill>
          <a:schemeClr val="bg1"/>
        </a:solidFill>
        <a:effectLst/>
      </p:bgPr>
    </p:bg>
    <p:spTree>
      <p:nvGrpSpPr>
        <p:cNvPr id="1" name=""/>
        <p:cNvGrpSpPr/>
        <p:nvPr/>
      </p:nvGrpSpPr>
      <p:grpSpPr bwMode="auto">
        <a:xfrm>
          <a:off x="0" y="0"/>
          <a:ext cx="0" cy="0"/>
          <a:chOff x="0" y="0"/>
          <a:chExt cx="0" cy="0"/>
        </a:xfrm>
      </p:grpSpPr>
      <p:sp>
        <p:nvSpPr>
          <p:cNvPr id="4" name="bg object 16"/>
          <p:cNvSpPr/>
          <p:nvPr/>
        </p:nvSpPr>
        <p:spPr bwMode="auto">
          <a:xfrm rot="10800000">
            <a:off x="0" y="0"/>
            <a:ext cx="12188952" cy="2667000"/>
          </a:xfrm>
          <a:prstGeom prst="rect">
            <a:avLst/>
          </a:prstGeom>
          <a:blipFill>
            <a:blip r:embed="rId2"/>
            <a:stretch/>
          </a:blipFill>
        </p:spPr>
        <p:txBody>
          <a:bodyPr wrap="square" lIns="0" tIns="0" rIns="0" bIns="0" rtlCol="0"/>
          <a:lstStyle/>
          <a:p>
            <a:pPr>
              <a:defRPr/>
            </a:pPr>
            <a:endParaRPr/>
          </a:p>
        </p:txBody>
      </p:sp>
      <p:sp>
        <p:nvSpPr>
          <p:cNvPr id="5" name="Holder 2"/>
          <p:cNvSpPr>
            <a:spLocks noGrp="1"/>
          </p:cNvSpPr>
          <p:nvPr>
            <p:ph type="title"/>
          </p:nvPr>
        </p:nvSpPr>
        <p:spPr bwMode="auto">
          <a:xfrm>
            <a:off x="685800" y="2667000"/>
            <a:ext cx="7493328" cy="1933575"/>
          </a:xfrm>
          <a:prstGeom prst="rect">
            <a:avLst/>
          </a:prstGeom>
        </p:spPr>
        <p:txBody>
          <a:bodyPr lIns="0" tIns="0" rIns="0" bIns="0"/>
          <a:lstStyle>
            <a:lvl1pPr>
              <a:defRPr sz="6600" b="0" i="0">
                <a:solidFill>
                  <a:schemeClr val="tx1"/>
                </a:solidFill>
                <a:latin typeface="SBSansDisplay-Light"/>
                <a:cs typeface="SBSansDisplay-Light"/>
              </a:defRPr>
            </a:lvl1pPr>
          </a:lstStyle>
          <a:p>
            <a:pPr>
              <a:defRPr/>
            </a:pPr>
            <a:endParaRPr/>
          </a:p>
        </p:txBody>
      </p:sp>
      <p:sp>
        <p:nvSpPr>
          <p:cNvPr id="6" name="Holder 3"/>
          <p:cNvSpPr>
            <a:spLocks noGrp="1"/>
          </p:cNvSpPr>
          <p:nvPr>
            <p:ph type="ftr" sz="quarter" idx="5"/>
          </p:nvPr>
        </p:nvSpPr>
        <p:spPr bwMode="auto"/>
        <p:txBody>
          <a:bodyPr lIns="0" tIns="0" rIns="0" bIns="0"/>
          <a:lstStyle>
            <a:lvl1pPr algn="ctr">
              <a:defRPr>
                <a:solidFill>
                  <a:schemeClr val="tx1">
                    <a:tint val="75000"/>
                  </a:schemeClr>
                </a:solidFill>
              </a:defRPr>
            </a:lvl1pPr>
          </a:lstStyle>
          <a:p>
            <a:pPr>
              <a:defRPr/>
            </a:pPr>
            <a:endParaRPr/>
          </a:p>
        </p:txBody>
      </p:sp>
      <p:sp>
        <p:nvSpPr>
          <p:cNvPr id="7" name="Holder 4"/>
          <p:cNvSpPr>
            <a:spLocks noGrp="1"/>
          </p:cNvSpPr>
          <p:nvPr>
            <p:ph type="dt" sz="half" idx="6"/>
          </p:nvPr>
        </p:nvSpPr>
        <p:spPr bwMode="auto"/>
        <p:txBody>
          <a:bodyPr lIns="0" tIns="0" rIns="0" bIns="0"/>
          <a:lstStyle>
            <a:lvl1pPr algn="l">
              <a:defRPr>
                <a:solidFill>
                  <a:schemeClr val="tx1">
                    <a:tint val="75000"/>
                  </a:schemeClr>
                </a:solidFill>
              </a:defRPr>
            </a:lvl1pPr>
          </a:lstStyle>
          <a:p>
            <a:pPr>
              <a:defRPr/>
            </a:pPr>
            <a:fld id="{1D8BD707-D9CF-40AE-B4C6-C98DA3205C09}" type="datetimeFigureOut">
              <a:rPr lang="en-US"/>
              <a:t>11/27/2021</a:t>
            </a:fld>
            <a:endParaRPr lang="en-US"/>
          </a:p>
        </p:txBody>
      </p:sp>
      <p:sp>
        <p:nvSpPr>
          <p:cNvPr id="8" name="Holder 5"/>
          <p:cNvSpPr>
            <a:spLocks noGrp="1"/>
          </p:cNvSpPr>
          <p:nvPr>
            <p:ph type="sldNum" sz="quarter" idx="7"/>
          </p:nvPr>
        </p:nvSpPr>
        <p:spPr bwMode="auto"/>
        <p:txBody>
          <a:bodyPr lIns="0" tIns="0" rIns="0" bIns="0"/>
          <a:lstStyle>
            <a:lvl1pPr algn="r">
              <a:defRPr>
                <a:solidFill>
                  <a:schemeClr val="tx1">
                    <a:tint val="75000"/>
                  </a:schemeClr>
                </a:solidFill>
              </a:defRPr>
            </a:lvl1pPr>
          </a:lstStyle>
          <a:p>
            <a:pPr>
              <a:defRPr/>
            </a:pPr>
            <a:fld id="{B6F15528-21DE-4FAA-801E-634DDDAF4B2B}" type="slidenum">
              <a:rPr/>
              <a:t>‹#›</a:t>
            </a:fld>
            <a:endParaRPr/>
          </a:p>
        </p:txBody>
      </p:sp>
      <p:pic>
        <p:nvPicPr>
          <p:cNvPr id="9" name="Рисунок 6"/>
          <p:cNvPicPr>
            <a:picLocks noChangeAspect="1"/>
          </p:cNvPicPr>
          <p:nvPr userDrawn="1"/>
        </p:nvPicPr>
        <p:blipFill>
          <a:blip r:embed="rId3"/>
          <a:srcRect l="20281" t="33333" r="20790" b="33333"/>
          <a:stretch/>
        </p:blipFill>
        <p:spPr bwMode="auto">
          <a:xfrm>
            <a:off x="685800" y="685800"/>
            <a:ext cx="1676400" cy="533400"/>
          </a:xfrm>
          <a:prstGeom prst="rect">
            <a:avLst/>
          </a:prstGeom>
        </p:spPr>
      </p:pic>
      <p:pic>
        <p:nvPicPr>
          <p:cNvPr id="2" name="Рисунок 1" descr="http://991534A3C7251C9405CF94537ACCF30B.dms.sberbank.ru/991534A3C7251C9405CF94537ACCF30B-D440A21A956D124775E2C7E5463C2229-60BBB1E720F74602F5F5025182EDED22/1.png"/>
          <p:cNvPicPr>
            <a:picLocks/>
          </p:cNvPicPr>
          <p:nvPr userDrawn="1"/>
        </p:nvPicPr>
        <p:blipFill>
          <a:blip r:link="rId4"/>
          <a:stretch>
            <a:fillRect/>
          </a:stretch>
        </p:blipFill>
        <p:spPr>
          <a:xfrm>
            <a:off x="0" y="0"/>
            <a:ext cx="1588" cy="1588"/>
          </a:xfrm>
          <a:prstGeom prst="rect">
            <a:avLst/>
          </a:prstGeom>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showMasterPhAnim="0" type="obj" preserve="1" userDrawn="1">
  <p:cSld name="2_Title Only">
    <p:bg>
      <p:bgPr>
        <a:solidFill>
          <a:schemeClr val="bg1"/>
        </a:solidFill>
        <a:effectLst/>
      </p:bgPr>
    </p:bg>
    <p:spTree>
      <p:nvGrpSpPr>
        <p:cNvPr id="1" name=""/>
        <p:cNvGrpSpPr/>
        <p:nvPr/>
      </p:nvGrpSpPr>
      <p:grpSpPr bwMode="auto">
        <a:xfrm>
          <a:off x="0" y="0"/>
          <a:ext cx="0" cy="0"/>
          <a:chOff x="0" y="0"/>
          <a:chExt cx="0" cy="0"/>
        </a:xfrm>
      </p:grpSpPr>
      <p:sp>
        <p:nvSpPr>
          <p:cNvPr id="4" name="bg object 16"/>
          <p:cNvSpPr/>
          <p:nvPr/>
        </p:nvSpPr>
        <p:spPr bwMode="auto">
          <a:xfrm>
            <a:off x="0" y="4226560"/>
            <a:ext cx="12188952" cy="2667000"/>
          </a:xfrm>
          <a:prstGeom prst="rect">
            <a:avLst/>
          </a:prstGeom>
          <a:blipFill>
            <a:blip r:embed="rId2"/>
            <a:stretch/>
          </a:blipFill>
        </p:spPr>
        <p:txBody>
          <a:bodyPr wrap="square" lIns="0" tIns="0" rIns="0" bIns="0" rtlCol="0"/>
          <a:lstStyle/>
          <a:p>
            <a:pPr>
              <a:defRPr/>
            </a:pPr>
            <a:endParaRPr/>
          </a:p>
        </p:txBody>
      </p:sp>
      <p:sp>
        <p:nvSpPr>
          <p:cNvPr id="5" name="Holder 2"/>
          <p:cNvSpPr>
            <a:spLocks noGrp="1"/>
          </p:cNvSpPr>
          <p:nvPr>
            <p:ph type="title"/>
          </p:nvPr>
        </p:nvSpPr>
        <p:spPr bwMode="auto">
          <a:xfrm>
            <a:off x="685800" y="2667000"/>
            <a:ext cx="7493328" cy="1933575"/>
          </a:xfrm>
          <a:prstGeom prst="rect">
            <a:avLst/>
          </a:prstGeom>
        </p:spPr>
        <p:txBody>
          <a:bodyPr lIns="0" tIns="0" rIns="0" bIns="0"/>
          <a:lstStyle>
            <a:lvl1pPr>
              <a:defRPr sz="6600" b="0" i="0">
                <a:solidFill>
                  <a:schemeClr val="tx1"/>
                </a:solidFill>
                <a:latin typeface="SBSansDisplay-Light"/>
                <a:cs typeface="SBSansDisplay-Light"/>
              </a:defRPr>
            </a:lvl1pPr>
          </a:lstStyle>
          <a:p>
            <a:pPr>
              <a:defRPr/>
            </a:pPr>
            <a:endParaRPr/>
          </a:p>
        </p:txBody>
      </p:sp>
      <p:sp>
        <p:nvSpPr>
          <p:cNvPr id="6" name="Holder 3"/>
          <p:cNvSpPr>
            <a:spLocks noGrp="1"/>
          </p:cNvSpPr>
          <p:nvPr>
            <p:ph type="ftr" sz="quarter" idx="5"/>
          </p:nvPr>
        </p:nvSpPr>
        <p:spPr bwMode="auto"/>
        <p:txBody>
          <a:bodyPr lIns="0" tIns="0" rIns="0" bIns="0"/>
          <a:lstStyle>
            <a:lvl1pPr algn="ctr">
              <a:defRPr>
                <a:solidFill>
                  <a:schemeClr val="tx1">
                    <a:tint val="75000"/>
                  </a:schemeClr>
                </a:solidFill>
              </a:defRPr>
            </a:lvl1pPr>
          </a:lstStyle>
          <a:p>
            <a:pPr>
              <a:defRPr/>
            </a:pPr>
            <a:endParaRPr/>
          </a:p>
        </p:txBody>
      </p:sp>
      <p:sp>
        <p:nvSpPr>
          <p:cNvPr id="7" name="Holder 4"/>
          <p:cNvSpPr>
            <a:spLocks noGrp="1"/>
          </p:cNvSpPr>
          <p:nvPr>
            <p:ph type="dt" sz="half" idx="6"/>
          </p:nvPr>
        </p:nvSpPr>
        <p:spPr bwMode="auto"/>
        <p:txBody>
          <a:bodyPr lIns="0" tIns="0" rIns="0" bIns="0"/>
          <a:lstStyle>
            <a:lvl1pPr algn="l">
              <a:defRPr>
                <a:solidFill>
                  <a:schemeClr val="tx1">
                    <a:tint val="75000"/>
                  </a:schemeClr>
                </a:solidFill>
              </a:defRPr>
            </a:lvl1pPr>
          </a:lstStyle>
          <a:p>
            <a:pPr>
              <a:defRPr/>
            </a:pPr>
            <a:fld id="{1D8BD707-D9CF-40AE-B4C6-C98DA3205C09}" type="datetimeFigureOut">
              <a:rPr lang="en-US"/>
              <a:t>11/27/2021</a:t>
            </a:fld>
            <a:endParaRPr lang="en-US"/>
          </a:p>
        </p:txBody>
      </p:sp>
      <p:sp>
        <p:nvSpPr>
          <p:cNvPr id="8" name="Holder 5"/>
          <p:cNvSpPr>
            <a:spLocks noGrp="1"/>
          </p:cNvSpPr>
          <p:nvPr>
            <p:ph type="sldNum" sz="quarter" idx="7"/>
          </p:nvPr>
        </p:nvSpPr>
        <p:spPr bwMode="auto"/>
        <p:txBody>
          <a:bodyPr lIns="0" tIns="0" rIns="0" bIns="0"/>
          <a:lstStyle>
            <a:lvl1pPr algn="r">
              <a:defRPr>
                <a:solidFill>
                  <a:schemeClr val="tx1">
                    <a:tint val="75000"/>
                  </a:schemeClr>
                </a:solidFill>
              </a:defRPr>
            </a:lvl1pPr>
          </a:lstStyle>
          <a:p>
            <a:pPr>
              <a:defRPr/>
            </a:pPr>
            <a:fld id="{B6F15528-21DE-4FAA-801E-634DDDAF4B2B}" type="slidenum">
              <a:rPr/>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PhAnim="0" preserve="1" userDrawn="1">
  <p:cSld name="2_Пользовательский макет">
    <p:spTree>
      <p:nvGrpSpPr>
        <p:cNvPr id="1" name=""/>
        <p:cNvGrpSpPr/>
        <p:nvPr/>
      </p:nvGrpSpPr>
      <p:grpSpPr bwMode="auto">
        <a:xfrm>
          <a:off x="0" y="0"/>
          <a:ext cx="0" cy="0"/>
          <a:chOff x="0" y="0"/>
          <a:chExt cx="0" cy="0"/>
        </a:xfrm>
      </p:grpSpPr>
      <p:sp>
        <p:nvSpPr>
          <p:cNvPr id="4" name="Нижний колонтитул 2"/>
          <p:cNvSpPr>
            <a:spLocks noGrp="1"/>
          </p:cNvSpPr>
          <p:nvPr>
            <p:ph type="ftr" sz="quarter" idx="10"/>
          </p:nvPr>
        </p:nvSpPr>
        <p:spPr bwMode="auto"/>
        <p:txBody>
          <a:bodyPr/>
          <a:lstStyle/>
          <a:p>
            <a:pPr>
              <a:defRPr/>
            </a:pPr>
            <a:endParaRPr lang="ru-RU"/>
          </a:p>
        </p:txBody>
      </p:sp>
      <p:sp>
        <p:nvSpPr>
          <p:cNvPr id="5" name="Дата 3"/>
          <p:cNvSpPr>
            <a:spLocks noGrp="1"/>
          </p:cNvSpPr>
          <p:nvPr>
            <p:ph type="dt" sz="half" idx="11"/>
          </p:nvPr>
        </p:nvSpPr>
        <p:spPr bwMode="auto"/>
        <p:txBody>
          <a:bodyPr/>
          <a:lstStyle/>
          <a:p>
            <a:pPr>
              <a:defRPr/>
            </a:pPr>
            <a:fld id="{1D8BD707-D9CF-40AE-B4C6-C98DA3205C09}" type="datetimeFigureOut">
              <a:rPr lang="en-US"/>
              <a:t>11/27/2021</a:t>
            </a:fld>
            <a:endParaRPr lang="en-US"/>
          </a:p>
        </p:txBody>
      </p:sp>
      <p:sp>
        <p:nvSpPr>
          <p:cNvPr id="6" name="Номер слайда 4"/>
          <p:cNvSpPr>
            <a:spLocks noGrp="1"/>
          </p:cNvSpPr>
          <p:nvPr>
            <p:ph type="sldNum" sz="quarter" idx="12"/>
          </p:nvPr>
        </p:nvSpPr>
        <p:spPr bwMode="auto"/>
        <p:txBody>
          <a:bodyPr/>
          <a:lstStyle/>
          <a:p>
            <a:pPr>
              <a:defRPr/>
            </a:pPr>
            <a:fld id="{B6F15528-21DE-4FAA-801E-634DDDAF4B2B}" type="slidenum">
              <a:rPr lang="ru-RU"/>
              <a:t>‹#›</a:t>
            </a:fld>
            <a:endParaRPr lang="ru-RU"/>
          </a:p>
        </p:txBody>
      </p:sp>
      <p:sp>
        <p:nvSpPr>
          <p:cNvPr id="7" name="bg object 16"/>
          <p:cNvSpPr/>
          <p:nvPr userDrawn="1"/>
        </p:nvSpPr>
        <p:spPr bwMode="auto">
          <a:xfrm>
            <a:off x="0" y="0"/>
            <a:ext cx="12188952" cy="6858000"/>
          </a:xfrm>
          <a:prstGeom prst="rect">
            <a:avLst/>
          </a:prstGeom>
          <a:blipFill>
            <a:blip r:embed="rId2"/>
            <a:stretch/>
          </a:blipFill>
        </p:spPr>
        <p:txBody>
          <a:bodyPr wrap="square" lIns="0" tIns="0" rIns="0" bIns="0" rtlCol="0"/>
          <a:lstStyle/>
          <a:p>
            <a:pPr>
              <a:defRPr/>
            </a:pPr>
            <a:endParaRPr/>
          </a:p>
        </p:txBody>
      </p:sp>
      <p:sp>
        <p:nvSpPr>
          <p:cNvPr id="8" name="bg object 16"/>
          <p:cNvSpPr/>
          <p:nvPr userDrawn="1"/>
        </p:nvSpPr>
        <p:spPr bwMode="auto">
          <a:xfrm rot="10800000">
            <a:off x="3048" y="0"/>
            <a:ext cx="12188952" cy="6858000"/>
          </a:xfrm>
          <a:prstGeom prst="rect">
            <a:avLst/>
          </a:prstGeom>
          <a:blipFill>
            <a:blip r:embed="rId2">
              <a:alphaModFix amt="30000"/>
            </a:blip>
            <a:stretch/>
          </a:blipFill>
        </p:spPr>
        <p:txBody>
          <a:bodyPr wrap="square" lIns="0" tIns="0" rIns="0" bIns="0" rtlCol="0"/>
          <a:lstStyle/>
          <a:p>
            <a:pPr>
              <a:defRPr/>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PhAnim="0" preserve="1" userDrawn="1">
  <p:cSld name="1_Пользовательский макет">
    <p:spTree>
      <p:nvGrpSpPr>
        <p:cNvPr id="1" name=""/>
        <p:cNvGrpSpPr/>
        <p:nvPr/>
      </p:nvGrpSpPr>
      <p:grpSpPr bwMode="auto">
        <a:xfrm>
          <a:off x="0" y="0"/>
          <a:ext cx="0" cy="0"/>
          <a:chOff x="0" y="0"/>
          <a:chExt cx="0" cy="0"/>
        </a:xfrm>
      </p:grpSpPr>
      <p:sp>
        <p:nvSpPr>
          <p:cNvPr id="4" name="object 2"/>
          <p:cNvSpPr/>
          <p:nvPr userDrawn="1"/>
        </p:nvSpPr>
        <p:spPr bwMode="auto">
          <a:xfrm>
            <a:off x="0" y="0"/>
            <a:ext cx="12192000" cy="6858000"/>
          </a:xfrm>
          <a:prstGeom prst="rect">
            <a:avLst/>
          </a:prstGeom>
          <a:blipFill>
            <a:blip r:embed="rId2"/>
            <a:stretch/>
          </a:blipFill>
        </p:spPr>
        <p:txBody>
          <a:bodyPr wrap="square" lIns="0" tIns="0" rIns="0" bIns="0" rtlCol="0"/>
          <a:lstStyle/>
          <a:p>
            <a:pPr>
              <a:defRPr/>
            </a:pPr>
            <a:endParaRPr/>
          </a:p>
        </p:txBody>
      </p:sp>
      <p:sp>
        <p:nvSpPr>
          <p:cNvPr id="5" name="Нижний колонтитул 2"/>
          <p:cNvSpPr>
            <a:spLocks noGrp="1"/>
          </p:cNvSpPr>
          <p:nvPr>
            <p:ph type="ftr" sz="quarter" idx="10"/>
          </p:nvPr>
        </p:nvSpPr>
        <p:spPr bwMode="auto"/>
        <p:txBody>
          <a:bodyPr/>
          <a:lstStyle/>
          <a:p>
            <a:pPr>
              <a:defRPr/>
            </a:pPr>
            <a:endParaRPr lang="ru-RU"/>
          </a:p>
        </p:txBody>
      </p:sp>
      <p:sp>
        <p:nvSpPr>
          <p:cNvPr id="6" name="Дата 3"/>
          <p:cNvSpPr>
            <a:spLocks noGrp="1"/>
          </p:cNvSpPr>
          <p:nvPr>
            <p:ph type="dt" sz="half" idx="11"/>
          </p:nvPr>
        </p:nvSpPr>
        <p:spPr bwMode="auto"/>
        <p:txBody>
          <a:bodyPr/>
          <a:lstStyle/>
          <a:p>
            <a:pPr>
              <a:defRPr/>
            </a:pPr>
            <a:fld id="{1D8BD707-D9CF-40AE-B4C6-C98DA3205C09}" type="datetimeFigureOut">
              <a:rPr lang="en-US"/>
              <a:t>11/27/2021</a:t>
            </a:fld>
            <a:endParaRPr lang="en-US"/>
          </a:p>
        </p:txBody>
      </p:sp>
      <p:sp>
        <p:nvSpPr>
          <p:cNvPr id="7" name="Номер слайда 4"/>
          <p:cNvSpPr>
            <a:spLocks noGrp="1"/>
          </p:cNvSpPr>
          <p:nvPr>
            <p:ph type="sldNum" sz="quarter" idx="12"/>
          </p:nvPr>
        </p:nvSpPr>
        <p:spPr bwMode="auto"/>
        <p:txBody>
          <a:bodyPr/>
          <a:lstStyle/>
          <a:p>
            <a:pPr>
              <a:defRPr/>
            </a:pPr>
            <a:fld id="{B6F15528-21DE-4FAA-801E-634DDDAF4B2B}" type="slidenum">
              <a:rPr lang="ru-RU"/>
              <a:t>‹#›</a:t>
            </a:fld>
            <a:endParaRPr lang="ru-RU"/>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PhAnim="0" preserve="1" userDrawn="1">
  <p:cSld name="Пользовательский макет">
    <p:spTree>
      <p:nvGrpSpPr>
        <p:cNvPr id="1" name=""/>
        <p:cNvGrpSpPr/>
        <p:nvPr/>
      </p:nvGrpSpPr>
      <p:grpSpPr bwMode="auto">
        <a:xfrm>
          <a:off x="0" y="0"/>
          <a:ext cx="0" cy="0"/>
          <a:chOff x="0" y="0"/>
          <a:chExt cx="0" cy="0"/>
        </a:xfrm>
      </p:grpSpPr>
      <p:sp>
        <p:nvSpPr>
          <p:cNvPr id="4" name="Нижний колонтитул 2"/>
          <p:cNvSpPr>
            <a:spLocks noGrp="1"/>
          </p:cNvSpPr>
          <p:nvPr>
            <p:ph type="ftr" sz="quarter" idx="10"/>
          </p:nvPr>
        </p:nvSpPr>
        <p:spPr bwMode="auto"/>
        <p:txBody>
          <a:bodyPr/>
          <a:lstStyle/>
          <a:p>
            <a:pPr>
              <a:defRPr/>
            </a:pPr>
            <a:endParaRPr lang="ru-RU"/>
          </a:p>
        </p:txBody>
      </p:sp>
      <p:sp>
        <p:nvSpPr>
          <p:cNvPr id="5" name="Дата 3"/>
          <p:cNvSpPr>
            <a:spLocks noGrp="1"/>
          </p:cNvSpPr>
          <p:nvPr>
            <p:ph type="dt" sz="half" idx="11"/>
          </p:nvPr>
        </p:nvSpPr>
        <p:spPr bwMode="auto"/>
        <p:txBody>
          <a:bodyPr/>
          <a:lstStyle/>
          <a:p>
            <a:pPr>
              <a:defRPr/>
            </a:pPr>
            <a:fld id="{1D8BD707-D9CF-40AE-B4C6-C98DA3205C09}" type="datetimeFigureOut">
              <a:rPr lang="en-US"/>
              <a:t>11/27/2021</a:t>
            </a:fld>
            <a:endParaRPr lang="en-US"/>
          </a:p>
        </p:txBody>
      </p:sp>
      <p:sp>
        <p:nvSpPr>
          <p:cNvPr id="6" name="Номер слайда 4"/>
          <p:cNvSpPr>
            <a:spLocks noGrp="1"/>
          </p:cNvSpPr>
          <p:nvPr>
            <p:ph type="sldNum" sz="quarter" idx="12"/>
          </p:nvPr>
        </p:nvSpPr>
        <p:spPr bwMode="auto"/>
        <p:txBody>
          <a:bodyPr/>
          <a:lstStyle/>
          <a:p>
            <a:pPr>
              <a:defRPr/>
            </a:pPr>
            <a:fld id="{B6F15528-21DE-4FAA-801E-634DDDAF4B2B}" type="slidenum">
              <a:rPr lang="ru-RU"/>
              <a:t>‹#›</a:t>
            </a:fld>
            <a:endParaRPr lang="ru-RU"/>
          </a:p>
        </p:txBody>
      </p:sp>
      <p:pic>
        <p:nvPicPr>
          <p:cNvPr id="7" name="Рисунок 12"/>
          <p:cNvPicPr>
            <a:picLocks noChangeAspect="1"/>
          </p:cNvPicPr>
          <p:nvPr userDrawn="1"/>
        </p:nvPicPr>
        <p:blipFill>
          <a:blip r:embed="rId2"/>
          <a:srcRect l="29244" t="29959" r="23998" b="14575"/>
          <a:stretch/>
        </p:blipFill>
        <p:spPr bwMode="auto">
          <a:xfrm rot="427144" flipH="1">
            <a:off x="525582" y="-542919"/>
            <a:ext cx="12670191" cy="8467397"/>
          </a:xfrm>
          <a:prstGeom prst="rect">
            <a:avLst/>
          </a:prstGeom>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PhAnim="0" type="obj" preserve="1" userDrawn="1">
  <p:cSld name="Blank">
    <p:spTree>
      <p:nvGrpSpPr>
        <p:cNvPr id="1" name=""/>
        <p:cNvGrpSpPr/>
        <p:nvPr/>
      </p:nvGrpSpPr>
      <p:grpSpPr bwMode="auto">
        <a:xfrm>
          <a:off x="0" y="0"/>
          <a:ext cx="0" cy="0"/>
          <a:chOff x="0" y="0"/>
          <a:chExt cx="0" cy="0"/>
        </a:xfrm>
      </p:grpSpPr>
      <p:sp>
        <p:nvSpPr>
          <p:cNvPr id="4" name="Holder 2"/>
          <p:cNvSpPr>
            <a:spLocks noGrp="1"/>
          </p:cNvSpPr>
          <p:nvPr>
            <p:ph type="ftr" sz="quarter" idx="5"/>
          </p:nvPr>
        </p:nvSpPr>
        <p:spPr bwMode="auto"/>
        <p:txBody>
          <a:bodyPr lIns="0" tIns="0" rIns="0" bIns="0"/>
          <a:lstStyle>
            <a:lvl1pPr algn="ctr">
              <a:defRPr>
                <a:solidFill>
                  <a:schemeClr val="tx1">
                    <a:tint val="75000"/>
                  </a:schemeClr>
                </a:solidFill>
              </a:defRPr>
            </a:lvl1pPr>
          </a:lstStyle>
          <a:p>
            <a:pPr>
              <a:defRPr/>
            </a:pPr>
            <a:endParaRPr/>
          </a:p>
        </p:txBody>
      </p:sp>
      <p:sp>
        <p:nvSpPr>
          <p:cNvPr id="5" name="Holder 3"/>
          <p:cNvSpPr>
            <a:spLocks noGrp="1"/>
          </p:cNvSpPr>
          <p:nvPr>
            <p:ph type="dt" sz="half" idx="6"/>
          </p:nvPr>
        </p:nvSpPr>
        <p:spPr bwMode="auto"/>
        <p:txBody>
          <a:bodyPr lIns="0" tIns="0" rIns="0" bIns="0"/>
          <a:lstStyle>
            <a:lvl1pPr algn="l">
              <a:defRPr>
                <a:solidFill>
                  <a:schemeClr val="tx1">
                    <a:tint val="75000"/>
                  </a:schemeClr>
                </a:solidFill>
              </a:defRPr>
            </a:lvl1pPr>
          </a:lstStyle>
          <a:p>
            <a:pPr>
              <a:defRPr/>
            </a:pPr>
            <a:fld id="{1D8BD707-D9CF-40AE-B4C6-C98DA3205C09}" type="datetimeFigureOut">
              <a:rPr lang="en-US"/>
              <a:t>11/27/2021</a:t>
            </a:fld>
            <a:endParaRPr lang="en-US"/>
          </a:p>
        </p:txBody>
      </p:sp>
      <p:sp>
        <p:nvSpPr>
          <p:cNvPr id="6" name="Holder 4"/>
          <p:cNvSpPr>
            <a:spLocks noGrp="1"/>
          </p:cNvSpPr>
          <p:nvPr>
            <p:ph type="sldNum" sz="quarter" idx="7"/>
          </p:nvPr>
        </p:nvSpPr>
        <p:spPr bwMode="auto"/>
        <p:txBody>
          <a:bodyPr lIns="0" tIns="0" rIns="0" bIns="0"/>
          <a:lstStyle>
            <a:lvl1pPr algn="r">
              <a:defRPr>
                <a:solidFill>
                  <a:schemeClr val="tx1">
                    <a:tint val="75000"/>
                  </a:schemeClr>
                </a:solidFill>
              </a:defRPr>
            </a:lvl1pPr>
          </a:lstStyle>
          <a:p>
            <a:pPr>
              <a:defRPr/>
            </a:pPr>
            <a:fld id="{B6F15528-21DE-4FAA-801E-634DDDAF4B2B}" type="slidenum">
              <a:rPr/>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PhAnim="0" userDrawn="1">
  <p:cSld name="13_Пустой слайд">
    <p:bg>
      <p:bgPr>
        <a:solidFill>
          <a:schemeClr val="bg1"/>
        </a:solidFill>
        <a:effectLst/>
      </p:bgPr>
    </p:bg>
    <p:spTree>
      <p:nvGrpSpPr>
        <p:cNvPr id="1" name=""/>
        <p:cNvGrpSpPr/>
        <p:nvPr/>
      </p:nvGrpSpPr>
      <p:grpSpPr bwMode="auto">
        <a:xfrm>
          <a:off x="0" y="0"/>
          <a:ext cx="0" cy="0"/>
          <a:chOff x="0" y="0"/>
          <a:chExt cx="0" cy="0"/>
        </a:xfrm>
      </p:grpSpPr>
      <p:pic>
        <p:nvPicPr>
          <p:cNvPr id="4" name="Picture 2"/>
          <p:cNvPicPr>
            <a:picLocks noChangeAspect="1"/>
          </p:cNvPicPr>
          <p:nvPr userDrawn="1"/>
        </p:nvPicPr>
        <p:blipFill>
          <a:blip r:embed="rId2"/>
          <a:stretch/>
        </p:blipFill>
        <p:spPr bwMode="auto">
          <a:xfrm rot="5400000">
            <a:off x="5644443" y="310447"/>
            <a:ext cx="6858001" cy="6237110"/>
          </a:xfrm>
          <a:prstGeom prst="rect">
            <a:avLst/>
          </a:prstGeom>
        </p:spPr>
      </p:pic>
      <p:sp>
        <p:nvSpPr>
          <p:cNvPr id="5" name="Номер слайда 5"/>
          <p:cNvSpPr>
            <a:spLocks noAdjustHandles="1"/>
          </p:cNvSpPr>
          <p:nvPr userDrawn="1"/>
        </p:nvSpPr>
        <p:spPr bwMode="auto">
          <a:xfrm>
            <a:off x="9210368" y="6356350"/>
            <a:ext cx="2743200" cy="365125"/>
          </a:xfrm>
          <a:prstGeom prst="rect">
            <a:avLst/>
          </a:prstGeom>
        </p:spPr>
        <p:txBody>
          <a:bodyPr vert="horz" lIns="91440" tIns="45720" rIns="91440" bIns="45720" rtlCol="0" anchor="ctr"/>
          <a:lstStyle>
            <a:defPPr>
              <a:defRPr lang="ru-RU"/>
            </a:defPPr>
            <a:lvl1pPr marL="0" algn="r" defTabSz="914400">
              <a:defRPr sz="1200" b="0" i="0">
                <a:solidFill>
                  <a:schemeClr val="tx1">
                    <a:tint val="75000"/>
                  </a:schemeClr>
                </a:solidFill>
                <a:latin typeface="SB Sans Display Regular"/>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defRPr/>
            </a:pPr>
            <a:fld id="{B5FE8ADF-25A3-4B39-A1EB-43B990C73963}" type="slidenum">
              <a:rPr lang="ru-RU" b="0" i="0">
                <a:solidFill>
                  <a:schemeClr val="bg1"/>
                </a:solidFill>
                <a:latin typeface="SB Sans Display Light"/>
                <a:cs typeface="SB Sans Display Light"/>
              </a:rPr>
              <a:t>‹#›</a:t>
            </a:fld>
            <a:endParaRPr lang="ru-RU" b="0" i="0">
              <a:solidFill>
                <a:schemeClr val="bg1"/>
              </a:solidFill>
              <a:latin typeface="SB Sans Display Light"/>
              <a:cs typeface="SB Sans Display Light"/>
            </a:endParaRPr>
          </a:p>
        </p:txBody>
      </p:sp>
      <p:sp>
        <p:nvSpPr>
          <p:cNvPr id="6" name="Title 1"/>
          <p:cNvSpPr>
            <a:spLocks noGrp="1"/>
          </p:cNvSpPr>
          <p:nvPr>
            <p:ph type="title"/>
          </p:nvPr>
        </p:nvSpPr>
        <p:spPr bwMode="auto">
          <a:xfrm>
            <a:off x="625703" y="365291"/>
            <a:ext cx="10728324" cy="1325563"/>
          </a:xfrm>
          <a:prstGeom prst="rect">
            <a:avLst/>
          </a:prstGeom>
        </p:spPr>
        <p:txBody>
          <a:bodyPr/>
          <a:lstStyle>
            <a:lvl1pPr algn="l">
              <a:defRPr sz="4400" b="0" i="0">
                <a:solidFill>
                  <a:schemeClr val="tx1"/>
                </a:solidFill>
                <a:latin typeface="SB Sans Display Light"/>
                <a:cs typeface="SB Sans Display Light"/>
              </a:defRPr>
            </a:lvl1pPr>
          </a:lstStyle>
          <a:p>
            <a:pPr>
              <a:defRPr/>
            </a:pPr>
            <a:r>
              <a:rPr lang="en-US"/>
              <a:t>Click to edit Master title style</a:t>
            </a:r>
            <a:endParaRPr lang="ru-RU"/>
          </a:p>
        </p:txBody>
      </p:sp>
      <p:pic>
        <p:nvPicPr>
          <p:cNvPr id="2" name="Рисунок 1" descr="http://991534A3C7251C9405CF94537ACCF30B.dms.sberbank.ru/991534A3C7251C9405CF94537ACCF30B-D440A21A956D124775E2C7E5463C2229-60BBB1E720F74602F5F5025182EDED22/1.png"/>
          <p:cNvPicPr>
            <a:picLocks/>
          </p:cNvPicPr>
          <p:nvPr userDrawn="1"/>
        </p:nvPicPr>
        <p:blipFill>
          <a:blip r:link="rId3"/>
          <a:stretch>
            <a:fillRect/>
          </a:stretch>
        </p:blipFill>
        <p:spPr>
          <a:xfrm>
            <a:off x="0" y="0"/>
            <a:ext cx="1588" cy="1588"/>
          </a:xfrm>
          <a:prstGeom prst="rect">
            <a:avLst/>
          </a:prstGeom>
        </p:spPr>
      </p:pic>
      <p:pic>
        <p:nvPicPr>
          <p:cNvPr id="3" name="Рисунок 2" descr="http://991534A3C7251C9405CF94537ACCF30B.dms.sberbank.ru/991534A3C7251C9405CF94537ACCF30B-D440A21A956D124775E2C7E5463C2229-60BBB1E720F74602F5F5025182EDED22/1.png"/>
          <p:cNvPicPr>
            <a:picLocks/>
          </p:cNvPicPr>
          <p:nvPr userDrawn="1"/>
        </p:nvPicPr>
        <p:blipFill>
          <a:blip r:link="rId3"/>
          <a:stretch>
            <a:fillRect/>
          </a:stretch>
        </p:blipFill>
        <p:spPr>
          <a:xfrm>
            <a:off x="0" y="0"/>
            <a:ext cx="1588" cy="1588"/>
          </a:xfrm>
          <a:prstGeom prst="rect">
            <a:avLst/>
          </a:prstGeom>
        </p:spPr>
      </p:pic>
      <p:pic>
        <p:nvPicPr>
          <p:cNvPr id="7" name="Рисунок 6" descr="http://991534A3C7251C9405CF94537ACCF30B.dms.sberbank.ru/991534A3C7251C9405CF94537ACCF30B-D440A21A956D124775E2C7E5463C2229-60BBB1E720F74602F5F5025182EDED22/1.png"/>
          <p:cNvPicPr>
            <a:picLocks/>
          </p:cNvPicPr>
          <p:nvPr userDrawn="1"/>
        </p:nvPicPr>
        <p:blipFill>
          <a:blip r:link="rId3"/>
          <a:stretch>
            <a:fillRect/>
          </a:stretch>
        </p:blipFill>
        <p:spPr>
          <a:xfrm>
            <a:off x="0" y="0"/>
            <a:ext cx="1588" cy="1588"/>
          </a:xfrm>
          <a:prstGeom prst="rect">
            <a:avLst/>
          </a:prstGeom>
        </p:spPr>
      </p:pic>
      <p:pic>
        <p:nvPicPr>
          <p:cNvPr id="8" name="Рисунок 7" descr="http://991534A3C7251C9405CF94537ACCF30B.dms.sberbank.ru/991534A3C7251C9405CF94537ACCF30B-D440A21A956D124775E2C7E5463C2229-60BBB1E720F74602F5F5025182EDED22/1.png"/>
          <p:cNvPicPr>
            <a:picLocks/>
          </p:cNvPicPr>
          <p:nvPr userDrawn="1"/>
        </p:nvPicPr>
        <p:blipFill>
          <a:blip r:link="rId3"/>
          <a:stretch>
            <a:fillRect/>
          </a:stretch>
        </p:blipFill>
        <p:spPr>
          <a:xfrm>
            <a:off x="0" y="0"/>
            <a:ext cx="1588" cy="158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secHead" preserve="1" userDrawn="1">
  <p:cSld name="Заголовок раздела">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a:xfrm>
            <a:off x="831850" y="1709738"/>
            <a:ext cx="10515600" cy="2852737"/>
          </a:xfrm>
        </p:spPr>
        <p:txBody>
          <a:bodyPr anchor="b"/>
          <a:lstStyle>
            <a:lvl1pPr>
              <a:defRPr sz="6000"/>
            </a:lvl1pPr>
          </a:lstStyle>
          <a:p>
            <a:pPr>
              <a:defRPr/>
            </a:pPr>
            <a:r>
              <a:rPr lang="ru-RU"/>
              <a:t>Образец заголовка</a:t>
            </a:r>
          </a:p>
        </p:txBody>
      </p:sp>
      <p:sp>
        <p:nvSpPr>
          <p:cNvPr id="5" name="Текст 2"/>
          <p:cNvSpPr>
            <a:spLocks noGrp="1"/>
          </p:cNvSpPr>
          <p:nvPr>
            <p:ph type="body" idx="1"/>
          </p:nvPr>
        </p:nvSpPr>
        <p:spPr bwMode="auto">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ru-RU"/>
              <a:t>Образец текста</a:t>
            </a:r>
            <a:endParaRPr/>
          </a:p>
        </p:txBody>
      </p:sp>
      <p:sp>
        <p:nvSpPr>
          <p:cNvPr id="6" name="Дата 3"/>
          <p:cNvSpPr>
            <a:spLocks noGrp="1"/>
          </p:cNvSpPr>
          <p:nvPr>
            <p:ph type="dt" sz="half" idx="10"/>
          </p:nvPr>
        </p:nvSpPr>
        <p:spPr bwMode="auto"/>
        <p:txBody>
          <a:bodyPr/>
          <a:lstStyle/>
          <a:p>
            <a:pPr>
              <a:defRPr/>
            </a:pPr>
            <a:fld id="{F9A2CB3F-9E6C-4531-82DF-EF260906E9D5}" type="datetimeFigureOut">
              <a:rPr lang="ru-RU"/>
              <a:t>27.11.2021</a:t>
            </a:fld>
            <a:endParaRPr lang="ru-RU"/>
          </a:p>
        </p:txBody>
      </p:sp>
      <p:sp>
        <p:nvSpPr>
          <p:cNvPr id="7" name="Нижний колонтитул 4"/>
          <p:cNvSpPr>
            <a:spLocks noGrp="1"/>
          </p:cNvSpPr>
          <p:nvPr>
            <p:ph type="ftr" sz="quarter" idx="11"/>
          </p:nvPr>
        </p:nvSpPr>
        <p:spPr bwMode="auto"/>
        <p:txBody>
          <a:bodyPr/>
          <a:lstStyle/>
          <a:p>
            <a:pPr>
              <a:defRPr/>
            </a:pPr>
            <a:endParaRPr lang="ru-RU"/>
          </a:p>
        </p:txBody>
      </p:sp>
      <p:sp>
        <p:nvSpPr>
          <p:cNvPr id="8" name="Номер слайда 5"/>
          <p:cNvSpPr>
            <a:spLocks noGrp="1"/>
          </p:cNvSpPr>
          <p:nvPr>
            <p:ph type="sldNum" sz="quarter" idx="12"/>
          </p:nvPr>
        </p:nvSpPr>
        <p:spPr bwMode="auto"/>
        <p:txBody>
          <a:bodyPr/>
          <a:lstStyle/>
          <a:p>
            <a:pPr>
              <a:defRPr/>
            </a:pPr>
            <a:fld id="{13E68939-3EB5-44F6-8D41-33285E24A685}" type="slidenum">
              <a:rPr lang="ru-RU"/>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woObj" preserve="1" userDrawn="1">
  <p:cSld name="Два объекта">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p:txBody>
          <a:bodyPr/>
          <a:lstStyle/>
          <a:p>
            <a:pPr>
              <a:defRPr/>
            </a:pPr>
            <a:r>
              <a:rPr lang="ru-RU"/>
              <a:t>Образец заголовка</a:t>
            </a:r>
          </a:p>
        </p:txBody>
      </p:sp>
      <p:sp>
        <p:nvSpPr>
          <p:cNvPr id="5" name="Объект 2"/>
          <p:cNvSpPr>
            <a:spLocks noGrp="1"/>
          </p:cNvSpPr>
          <p:nvPr>
            <p:ph sz="half" idx="1"/>
          </p:nvPr>
        </p:nvSpPr>
        <p:spPr bwMode="auto">
          <a:xfrm>
            <a:off x="838200" y="1825625"/>
            <a:ext cx="5181600" cy="4351338"/>
          </a:xfrm>
        </p:spPr>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p>
        </p:txBody>
      </p:sp>
      <p:sp>
        <p:nvSpPr>
          <p:cNvPr id="6" name="Объект 3"/>
          <p:cNvSpPr>
            <a:spLocks noGrp="1"/>
          </p:cNvSpPr>
          <p:nvPr>
            <p:ph sz="half" idx="2"/>
          </p:nvPr>
        </p:nvSpPr>
        <p:spPr bwMode="auto">
          <a:xfrm>
            <a:off x="6172200" y="1825625"/>
            <a:ext cx="5181600" cy="4351338"/>
          </a:xfrm>
        </p:spPr>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p>
        </p:txBody>
      </p:sp>
      <p:sp>
        <p:nvSpPr>
          <p:cNvPr id="7" name="Дата 4"/>
          <p:cNvSpPr>
            <a:spLocks noGrp="1"/>
          </p:cNvSpPr>
          <p:nvPr>
            <p:ph type="dt" sz="half" idx="10"/>
          </p:nvPr>
        </p:nvSpPr>
        <p:spPr bwMode="auto"/>
        <p:txBody>
          <a:bodyPr/>
          <a:lstStyle/>
          <a:p>
            <a:pPr>
              <a:defRPr/>
            </a:pPr>
            <a:fld id="{F9A2CB3F-9E6C-4531-82DF-EF260906E9D5}" type="datetimeFigureOut">
              <a:rPr lang="ru-RU"/>
              <a:t>27.11.2021</a:t>
            </a:fld>
            <a:endParaRPr lang="ru-RU"/>
          </a:p>
        </p:txBody>
      </p:sp>
      <p:sp>
        <p:nvSpPr>
          <p:cNvPr id="8" name="Нижний колонтитул 5"/>
          <p:cNvSpPr>
            <a:spLocks noGrp="1"/>
          </p:cNvSpPr>
          <p:nvPr>
            <p:ph type="ftr" sz="quarter" idx="11"/>
          </p:nvPr>
        </p:nvSpPr>
        <p:spPr bwMode="auto"/>
        <p:txBody>
          <a:bodyPr/>
          <a:lstStyle/>
          <a:p>
            <a:pPr>
              <a:defRPr/>
            </a:pPr>
            <a:endParaRPr lang="ru-RU"/>
          </a:p>
        </p:txBody>
      </p:sp>
      <p:sp>
        <p:nvSpPr>
          <p:cNvPr id="9" name="Номер слайда 6"/>
          <p:cNvSpPr>
            <a:spLocks noGrp="1"/>
          </p:cNvSpPr>
          <p:nvPr>
            <p:ph type="sldNum" sz="quarter" idx="12"/>
          </p:nvPr>
        </p:nvSpPr>
        <p:spPr bwMode="auto"/>
        <p:txBody>
          <a:bodyPr/>
          <a:lstStyle/>
          <a:p>
            <a:pPr>
              <a:defRPr/>
            </a:pPr>
            <a:fld id="{13E68939-3EB5-44F6-8D41-33285E24A685}" type="slidenum">
              <a:rPr lang="ru-RU"/>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twoTxTwoObj" preserve="1" userDrawn="1">
  <p:cSld name="Сравнение">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a:xfrm>
            <a:off x="839788" y="365125"/>
            <a:ext cx="10515600" cy="1325563"/>
          </a:xfrm>
        </p:spPr>
        <p:txBody>
          <a:bodyPr/>
          <a:lstStyle/>
          <a:p>
            <a:pPr>
              <a:defRPr/>
            </a:pPr>
            <a:r>
              <a:rPr lang="ru-RU"/>
              <a:t>Образец заголовка</a:t>
            </a:r>
          </a:p>
        </p:txBody>
      </p:sp>
      <p:sp>
        <p:nvSpPr>
          <p:cNvPr id="5" name="Текст 2"/>
          <p:cNvSpPr>
            <a:spLocks noGrp="1"/>
          </p:cNvSpPr>
          <p:nvPr>
            <p:ph type="body" idx="1"/>
          </p:nvPr>
        </p:nvSpPr>
        <p:spPr bwMode="auto">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Образец текста</a:t>
            </a:r>
            <a:endParaRPr/>
          </a:p>
        </p:txBody>
      </p:sp>
      <p:sp>
        <p:nvSpPr>
          <p:cNvPr id="6" name="Объект 3"/>
          <p:cNvSpPr>
            <a:spLocks noGrp="1"/>
          </p:cNvSpPr>
          <p:nvPr>
            <p:ph sz="half" idx="2"/>
          </p:nvPr>
        </p:nvSpPr>
        <p:spPr bwMode="auto">
          <a:xfrm>
            <a:off x="839788" y="2505074"/>
            <a:ext cx="5157787" cy="3684588"/>
          </a:xfrm>
        </p:spPr>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p>
        </p:txBody>
      </p:sp>
      <p:sp>
        <p:nvSpPr>
          <p:cNvPr id="7" name="Текст 4"/>
          <p:cNvSpPr>
            <a:spLocks noGrp="1"/>
          </p:cNvSpPr>
          <p:nvPr>
            <p:ph type="body" sz="quarter" idx="3"/>
          </p:nvPr>
        </p:nvSpPr>
        <p:spPr bwMode="auto">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Образец текста</a:t>
            </a:r>
            <a:endParaRPr/>
          </a:p>
        </p:txBody>
      </p:sp>
      <p:sp>
        <p:nvSpPr>
          <p:cNvPr id="8" name="Объект 5"/>
          <p:cNvSpPr>
            <a:spLocks noGrp="1"/>
          </p:cNvSpPr>
          <p:nvPr>
            <p:ph sz="quarter" idx="4"/>
          </p:nvPr>
        </p:nvSpPr>
        <p:spPr bwMode="auto">
          <a:xfrm>
            <a:off x="6172200" y="2505074"/>
            <a:ext cx="5183188" cy="3684588"/>
          </a:xfrm>
        </p:spPr>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p>
        </p:txBody>
      </p:sp>
      <p:sp>
        <p:nvSpPr>
          <p:cNvPr id="9" name="Дата 6"/>
          <p:cNvSpPr>
            <a:spLocks noGrp="1"/>
          </p:cNvSpPr>
          <p:nvPr>
            <p:ph type="dt" sz="half" idx="10"/>
          </p:nvPr>
        </p:nvSpPr>
        <p:spPr bwMode="auto"/>
        <p:txBody>
          <a:bodyPr/>
          <a:lstStyle/>
          <a:p>
            <a:pPr>
              <a:defRPr/>
            </a:pPr>
            <a:fld id="{F9A2CB3F-9E6C-4531-82DF-EF260906E9D5}" type="datetimeFigureOut">
              <a:rPr lang="ru-RU"/>
              <a:t>27.11.2021</a:t>
            </a:fld>
            <a:endParaRPr lang="ru-RU"/>
          </a:p>
        </p:txBody>
      </p:sp>
      <p:sp>
        <p:nvSpPr>
          <p:cNvPr id="10" name="Нижний колонтитул 7"/>
          <p:cNvSpPr>
            <a:spLocks noGrp="1"/>
          </p:cNvSpPr>
          <p:nvPr>
            <p:ph type="ftr" sz="quarter" idx="11"/>
          </p:nvPr>
        </p:nvSpPr>
        <p:spPr bwMode="auto"/>
        <p:txBody>
          <a:bodyPr/>
          <a:lstStyle/>
          <a:p>
            <a:pPr>
              <a:defRPr/>
            </a:pPr>
            <a:endParaRPr lang="ru-RU"/>
          </a:p>
        </p:txBody>
      </p:sp>
      <p:sp>
        <p:nvSpPr>
          <p:cNvPr id="11" name="Номер слайда 8"/>
          <p:cNvSpPr>
            <a:spLocks noGrp="1"/>
          </p:cNvSpPr>
          <p:nvPr>
            <p:ph type="sldNum" sz="quarter" idx="12"/>
          </p:nvPr>
        </p:nvSpPr>
        <p:spPr bwMode="auto"/>
        <p:txBody>
          <a:bodyPr/>
          <a:lstStyle/>
          <a:p>
            <a:pPr>
              <a:defRPr/>
            </a:pPr>
            <a:fld id="{13E68939-3EB5-44F6-8D41-33285E24A685}" type="slidenum">
              <a:rPr lang="ru-RU"/>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titleOnly" preserve="1" userDrawn="1">
  <p:cSld name="Только заголовок">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p:txBody>
          <a:bodyPr/>
          <a:lstStyle/>
          <a:p>
            <a:pPr>
              <a:defRPr/>
            </a:pPr>
            <a:r>
              <a:rPr lang="ru-RU"/>
              <a:t>Образец заголовка</a:t>
            </a:r>
          </a:p>
        </p:txBody>
      </p:sp>
      <p:sp>
        <p:nvSpPr>
          <p:cNvPr id="5" name="Дата 2"/>
          <p:cNvSpPr>
            <a:spLocks noGrp="1"/>
          </p:cNvSpPr>
          <p:nvPr>
            <p:ph type="dt" sz="half" idx="10"/>
          </p:nvPr>
        </p:nvSpPr>
        <p:spPr bwMode="auto"/>
        <p:txBody>
          <a:bodyPr/>
          <a:lstStyle/>
          <a:p>
            <a:pPr>
              <a:defRPr/>
            </a:pPr>
            <a:fld id="{F9A2CB3F-9E6C-4531-82DF-EF260906E9D5}" type="datetimeFigureOut">
              <a:rPr lang="ru-RU"/>
              <a:t>27.11.2021</a:t>
            </a:fld>
            <a:endParaRPr lang="ru-RU"/>
          </a:p>
        </p:txBody>
      </p:sp>
      <p:sp>
        <p:nvSpPr>
          <p:cNvPr id="6" name="Нижний колонтитул 3"/>
          <p:cNvSpPr>
            <a:spLocks noGrp="1"/>
          </p:cNvSpPr>
          <p:nvPr>
            <p:ph type="ftr" sz="quarter" idx="11"/>
          </p:nvPr>
        </p:nvSpPr>
        <p:spPr bwMode="auto"/>
        <p:txBody>
          <a:bodyPr/>
          <a:lstStyle/>
          <a:p>
            <a:pPr>
              <a:defRPr/>
            </a:pPr>
            <a:endParaRPr lang="ru-RU"/>
          </a:p>
        </p:txBody>
      </p:sp>
      <p:sp>
        <p:nvSpPr>
          <p:cNvPr id="7" name="Номер слайда 4"/>
          <p:cNvSpPr>
            <a:spLocks noGrp="1"/>
          </p:cNvSpPr>
          <p:nvPr>
            <p:ph type="sldNum" sz="quarter" idx="12"/>
          </p:nvPr>
        </p:nvSpPr>
        <p:spPr bwMode="auto"/>
        <p:txBody>
          <a:bodyPr/>
          <a:lstStyle/>
          <a:p>
            <a:pPr>
              <a:defRPr/>
            </a:pPr>
            <a:fld id="{13E68939-3EB5-44F6-8D41-33285E24A685}" type="slidenum">
              <a:rPr lang="ru-RU"/>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type="blank" preserve="1" userDrawn="1">
  <p:cSld name="Пустой слайд">
    <p:spTree>
      <p:nvGrpSpPr>
        <p:cNvPr id="1" name=""/>
        <p:cNvGrpSpPr/>
        <p:nvPr/>
      </p:nvGrpSpPr>
      <p:grpSpPr bwMode="auto">
        <a:xfrm>
          <a:off x="0" y="0"/>
          <a:ext cx="0" cy="0"/>
          <a:chOff x="0" y="0"/>
          <a:chExt cx="0" cy="0"/>
        </a:xfrm>
      </p:grpSpPr>
      <p:sp>
        <p:nvSpPr>
          <p:cNvPr id="4" name="Дата 1"/>
          <p:cNvSpPr>
            <a:spLocks noGrp="1"/>
          </p:cNvSpPr>
          <p:nvPr>
            <p:ph type="dt" sz="half" idx="10"/>
          </p:nvPr>
        </p:nvSpPr>
        <p:spPr bwMode="auto"/>
        <p:txBody>
          <a:bodyPr/>
          <a:lstStyle/>
          <a:p>
            <a:pPr>
              <a:defRPr/>
            </a:pPr>
            <a:fld id="{F9A2CB3F-9E6C-4531-82DF-EF260906E9D5}" type="datetimeFigureOut">
              <a:rPr lang="ru-RU"/>
              <a:t>27.11.2021</a:t>
            </a:fld>
            <a:endParaRPr lang="ru-RU"/>
          </a:p>
        </p:txBody>
      </p:sp>
      <p:sp>
        <p:nvSpPr>
          <p:cNvPr id="5" name="Нижний колонтитул 2"/>
          <p:cNvSpPr>
            <a:spLocks noGrp="1"/>
          </p:cNvSpPr>
          <p:nvPr>
            <p:ph type="ftr" sz="quarter" idx="11"/>
          </p:nvPr>
        </p:nvSpPr>
        <p:spPr bwMode="auto"/>
        <p:txBody>
          <a:bodyPr/>
          <a:lstStyle/>
          <a:p>
            <a:pPr>
              <a:defRPr/>
            </a:pPr>
            <a:endParaRPr lang="ru-RU"/>
          </a:p>
        </p:txBody>
      </p:sp>
      <p:sp>
        <p:nvSpPr>
          <p:cNvPr id="6" name="Номер слайда 3"/>
          <p:cNvSpPr>
            <a:spLocks noGrp="1"/>
          </p:cNvSpPr>
          <p:nvPr>
            <p:ph type="sldNum" sz="quarter" idx="12"/>
          </p:nvPr>
        </p:nvSpPr>
        <p:spPr bwMode="auto"/>
        <p:txBody>
          <a:bodyPr/>
          <a:lstStyle/>
          <a:p>
            <a:pPr>
              <a:defRPr/>
            </a:pPr>
            <a:fld id="{13E68939-3EB5-44F6-8D41-33285E24A685}" type="slidenum">
              <a:rPr lang="ru-RU"/>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type="objTx" preserve="1" userDrawn="1">
  <p:cSld name="Объект с подписью">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a:xfrm>
            <a:off x="839788" y="457200"/>
            <a:ext cx="3932237" cy="1600200"/>
          </a:xfrm>
        </p:spPr>
        <p:txBody>
          <a:bodyPr anchor="b"/>
          <a:lstStyle>
            <a:lvl1pPr>
              <a:defRPr sz="3200"/>
            </a:lvl1pPr>
          </a:lstStyle>
          <a:p>
            <a:pPr>
              <a:defRPr/>
            </a:pPr>
            <a:r>
              <a:rPr lang="ru-RU"/>
              <a:t>Образец заголовка</a:t>
            </a:r>
          </a:p>
        </p:txBody>
      </p:sp>
      <p:sp>
        <p:nvSpPr>
          <p:cNvPr id="5" name="Объект 2"/>
          <p:cNvSpPr>
            <a:spLocks noGrp="1"/>
          </p:cNvSpPr>
          <p:nvPr>
            <p:ph idx="1"/>
          </p:nvPr>
        </p:nvSpPr>
        <p:spPr bwMode="auto">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p>
        </p:txBody>
      </p:sp>
      <p:sp>
        <p:nvSpPr>
          <p:cNvPr id="6" name="Текст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ru-RU"/>
              <a:t>Образец текста</a:t>
            </a:r>
            <a:endParaRPr/>
          </a:p>
        </p:txBody>
      </p:sp>
      <p:sp>
        <p:nvSpPr>
          <p:cNvPr id="7" name="Дата 4"/>
          <p:cNvSpPr>
            <a:spLocks noGrp="1"/>
          </p:cNvSpPr>
          <p:nvPr>
            <p:ph type="dt" sz="half" idx="10"/>
          </p:nvPr>
        </p:nvSpPr>
        <p:spPr bwMode="auto"/>
        <p:txBody>
          <a:bodyPr/>
          <a:lstStyle/>
          <a:p>
            <a:pPr>
              <a:defRPr/>
            </a:pPr>
            <a:fld id="{F9A2CB3F-9E6C-4531-82DF-EF260906E9D5}" type="datetimeFigureOut">
              <a:rPr lang="ru-RU"/>
              <a:t>27.11.2021</a:t>
            </a:fld>
            <a:endParaRPr lang="ru-RU"/>
          </a:p>
        </p:txBody>
      </p:sp>
      <p:sp>
        <p:nvSpPr>
          <p:cNvPr id="8" name="Нижний колонтитул 5"/>
          <p:cNvSpPr>
            <a:spLocks noGrp="1"/>
          </p:cNvSpPr>
          <p:nvPr>
            <p:ph type="ftr" sz="quarter" idx="11"/>
          </p:nvPr>
        </p:nvSpPr>
        <p:spPr bwMode="auto"/>
        <p:txBody>
          <a:bodyPr/>
          <a:lstStyle/>
          <a:p>
            <a:pPr>
              <a:defRPr/>
            </a:pPr>
            <a:endParaRPr lang="ru-RU"/>
          </a:p>
        </p:txBody>
      </p:sp>
      <p:sp>
        <p:nvSpPr>
          <p:cNvPr id="9" name="Номер слайда 6"/>
          <p:cNvSpPr>
            <a:spLocks noGrp="1"/>
          </p:cNvSpPr>
          <p:nvPr>
            <p:ph type="sldNum" sz="quarter" idx="12"/>
          </p:nvPr>
        </p:nvSpPr>
        <p:spPr bwMode="auto"/>
        <p:txBody>
          <a:bodyPr/>
          <a:lstStyle/>
          <a:p>
            <a:pPr>
              <a:defRPr/>
            </a:pPr>
            <a:fld id="{13E68939-3EB5-44F6-8D41-33285E24A685}" type="slidenum">
              <a:rPr lang="ru-RU"/>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type="picTx" preserve="1" userDrawn="1">
  <p:cSld name="Рисунок с подписью">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a:xfrm>
            <a:off x="839788" y="457200"/>
            <a:ext cx="3932237" cy="1600200"/>
          </a:xfrm>
        </p:spPr>
        <p:txBody>
          <a:bodyPr anchor="b"/>
          <a:lstStyle>
            <a:lvl1pPr>
              <a:defRPr sz="3200"/>
            </a:lvl1pPr>
          </a:lstStyle>
          <a:p>
            <a:pPr>
              <a:defRPr/>
            </a:pPr>
            <a:r>
              <a:rPr lang="ru-RU"/>
              <a:t>Образец заголовка</a:t>
            </a:r>
          </a:p>
        </p:txBody>
      </p:sp>
      <p:sp>
        <p:nvSpPr>
          <p:cNvPr id="5" name="Рисунок 2"/>
          <p:cNvSpPr>
            <a:spLocks noGrp="1"/>
          </p:cNvSpPr>
          <p:nvPr>
            <p:ph type="pic" idx="1"/>
          </p:nvPr>
        </p:nvSpPr>
        <p:spPr bwMode="auto">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endParaRPr lang="ru-RU"/>
          </a:p>
        </p:txBody>
      </p:sp>
      <p:sp>
        <p:nvSpPr>
          <p:cNvPr id="6" name="Текст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ru-RU"/>
              <a:t>Образец текста</a:t>
            </a:r>
            <a:endParaRPr/>
          </a:p>
        </p:txBody>
      </p:sp>
      <p:sp>
        <p:nvSpPr>
          <p:cNvPr id="7" name="Дата 4"/>
          <p:cNvSpPr>
            <a:spLocks noGrp="1"/>
          </p:cNvSpPr>
          <p:nvPr>
            <p:ph type="dt" sz="half" idx="10"/>
          </p:nvPr>
        </p:nvSpPr>
        <p:spPr bwMode="auto"/>
        <p:txBody>
          <a:bodyPr/>
          <a:lstStyle/>
          <a:p>
            <a:pPr>
              <a:defRPr/>
            </a:pPr>
            <a:fld id="{F9A2CB3F-9E6C-4531-82DF-EF260906E9D5}" type="datetimeFigureOut">
              <a:rPr lang="ru-RU"/>
              <a:t>27.11.2021</a:t>
            </a:fld>
            <a:endParaRPr lang="ru-RU"/>
          </a:p>
        </p:txBody>
      </p:sp>
      <p:sp>
        <p:nvSpPr>
          <p:cNvPr id="8" name="Нижний колонтитул 5"/>
          <p:cNvSpPr>
            <a:spLocks noGrp="1"/>
          </p:cNvSpPr>
          <p:nvPr>
            <p:ph type="ftr" sz="quarter" idx="11"/>
          </p:nvPr>
        </p:nvSpPr>
        <p:spPr bwMode="auto"/>
        <p:txBody>
          <a:bodyPr/>
          <a:lstStyle/>
          <a:p>
            <a:pPr>
              <a:defRPr/>
            </a:pPr>
            <a:endParaRPr lang="ru-RU"/>
          </a:p>
        </p:txBody>
      </p:sp>
      <p:sp>
        <p:nvSpPr>
          <p:cNvPr id="9" name="Номер слайда 6"/>
          <p:cNvSpPr>
            <a:spLocks noGrp="1"/>
          </p:cNvSpPr>
          <p:nvPr>
            <p:ph type="sldNum" sz="quarter" idx="12"/>
          </p:nvPr>
        </p:nvSpPr>
        <p:spPr bwMode="auto"/>
        <p:txBody>
          <a:bodyPr/>
          <a:lstStyle/>
          <a:p>
            <a:pPr>
              <a:defRPr/>
            </a:pPr>
            <a:fld id="{13E68939-3EB5-44F6-8D41-33285E24A685}" type="slidenum">
              <a:rPr lang="ru-RU"/>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theme" Target="../theme/theme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a:xfrm>
            <a:off x="838200" y="365125"/>
            <a:ext cx="10515600" cy="1325563"/>
          </a:xfrm>
          <a:prstGeom prst="rect">
            <a:avLst/>
          </a:prstGeom>
        </p:spPr>
        <p:txBody>
          <a:bodyPr vert="horz" lIns="91440" tIns="45720" rIns="91440" bIns="45720" rtlCol="0" anchor="ctr">
            <a:normAutofit/>
          </a:bodyPr>
          <a:lstStyle/>
          <a:p>
            <a:pPr>
              <a:defRPr/>
            </a:pPr>
            <a:r>
              <a:rPr lang="ru-RU"/>
              <a:t>Образец заголовка</a:t>
            </a:r>
          </a:p>
        </p:txBody>
      </p:sp>
      <p:sp>
        <p:nvSpPr>
          <p:cNvPr id="5" name="Текст 2"/>
          <p:cNvSpPr>
            <a:spLocks noGrp="1"/>
          </p:cNvSpPr>
          <p:nvPr>
            <p:ph type="body" idx="1"/>
          </p:nvPr>
        </p:nvSpPr>
        <p:spPr bwMode="auto">
          <a:xfrm>
            <a:off x="838200" y="1825625"/>
            <a:ext cx="10515600" cy="4351338"/>
          </a:xfrm>
          <a:prstGeom prst="rect">
            <a:avLst/>
          </a:prstGeom>
        </p:spPr>
        <p:txBody>
          <a:bodyPr vert="horz" lIns="91440" tIns="45720" rIns="91440" bIns="45720" rtlCol="0">
            <a:normAutofit/>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p>
        </p:txBody>
      </p:sp>
      <p:sp>
        <p:nvSpPr>
          <p:cNvPr id="6" name="Дата 3"/>
          <p:cNvSpPr>
            <a:spLocks noGrp="1"/>
          </p:cNvSpPr>
          <p:nvPr>
            <p:ph type="dt" sz="half" idx="2"/>
          </p:nvPr>
        </p:nvSpPr>
        <p:spPr bwMode="auto">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F9A2CB3F-9E6C-4531-82DF-EF260906E9D5}" type="datetimeFigureOut">
              <a:rPr lang="ru-RU"/>
              <a:t>27.11.2021</a:t>
            </a:fld>
            <a:endParaRPr lang="ru-RU"/>
          </a:p>
        </p:txBody>
      </p:sp>
      <p:sp>
        <p:nvSpPr>
          <p:cNvPr id="7" name="Нижний колонтитул 4"/>
          <p:cNvSpPr>
            <a:spLocks noGrp="1"/>
          </p:cNvSpPr>
          <p:nvPr>
            <p:ph type="ftr" sz="quarter" idx="3"/>
          </p:nvPr>
        </p:nvSpPr>
        <p:spPr bwMode="auto">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ru-RU"/>
          </a:p>
        </p:txBody>
      </p:sp>
      <p:sp>
        <p:nvSpPr>
          <p:cNvPr id="8" name="Номер слайда 5"/>
          <p:cNvSpPr>
            <a:spLocks noGrp="1"/>
          </p:cNvSpPr>
          <p:nvPr>
            <p:ph type="sldNum" sz="quarter" idx="4"/>
          </p:nvPr>
        </p:nvSpPr>
        <p:spPr bwMode="auto">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13E68939-3EB5-44F6-8D41-33285E24A685}" type="slidenum">
              <a:rPr lang="ru-RU"/>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7" r:id="rId12"/>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bwMode="auto">
        <a:xfrm>
          <a:off x="0" y="0"/>
          <a:ext cx="0" cy="0"/>
          <a:chOff x="0" y="0"/>
          <a:chExt cx="0" cy="0"/>
        </a:xfrm>
      </p:grpSpPr>
      <p:sp>
        <p:nvSpPr>
          <p:cNvPr id="4" name="Holder 4"/>
          <p:cNvSpPr>
            <a:spLocks noGrp="1"/>
          </p:cNvSpPr>
          <p:nvPr>
            <p:ph type="ftr" sz="quarter" idx="5"/>
          </p:nvPr>
        </p:nvSpPr>
        <p:spPr bwMode="auto">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pPr>
              <a:defRPr/>
            </a:pPr>
            <a:endParaRPr/>
          </a:p>
        </p:txBody>
      </p:sp>
      <p:sp>
        <p:nvSpPr>
          <p:cNvPr id="5" name="Holder 5"/>
          <p:cNvSpPr>
            <a:spLocks noGrp="1"/>
          </p:cNvSpPr>
          <p:nvPr>
            <p:ph type="dt" sz="half" idx="6"/>
          </p:nvPr>
        </p:nvSpPr>
        <p:spPr bwMode="auto">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pPr>
              <a:defRPr/>
            </a:pPr>
            <a:fld id="{1D8BD707-D9CF-40AE-B4C6-C98DA3205C09}" type="datetimeFigureOut">
              <a:rPr lang="en-US"/>
              <a:t>11/27/2021</a:t>
            </a:fld>
            <a:endParaRPr lang="en-US"/>
          </a:p>
        </p:txBody>
      </p:sp>
      <p:sp>
        <p:nvSpPr>
          <p:cNvPr id="6" name="Holder 6"/>
          <p:cNvSpPr>
            <a:spLocks noGrp="1"/>
          </p:cNvSpPr>
          <p:nvPr>
            <p:ph type="sldNum" sz="quarter" idx="7"/>
          </p:nvPr>
        </p:nvSpPr>
        <p:spPr bwMode="auto">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pPr>
              <a:defRPr/>
            </a:pPr>
            <a:fld id="{B6F15528-21DE-4FAA-801E-634DDDAF4B2B}" type="slidenum">
              <a:rPr/>
              <a:t>‹#›</a:t>
            </a:fld>
            <a:endParaRPr/>
          </a:p>
        </p:txBody>
      </p:sp>
      <p:sp>
        <p:nvSpPr>
          <p:cNvPr id="7" name="Заголовок 7"/>
          <p:cNvSpPr>
            <a:spLocks noGrp="1"/>
          </p:cNvSpPr>
          <p:nvPr>
            <p:ph type="title"/>
          </p:nvPr>
        </p:nvSpPr>
        <p:spPr bwMode="auto">
          <a:xfrm>
            <a:off x="685800" y="2667000"/>
            <a:ext cx="10515600" cy="1325563"/>
          </a:xfrm>
          <a:prstGeom prst="rect">
            <a:avLst/>
          </a:prstGeom>
        </p:spPr>
        <p:txBody>
          <a:bodyPr vert="horz" lIns="91440" tIns="45720" rIns="91440" bIns="45720" rtlCol="0" anchor="ctr">
            <a:normAutofit/>
          </a:bodyPr>
          <a:lstStyle/>
          <a:p>
            <a:pPr>
              <a:defRPr/>
            </a:pPr>
            <a:r>
              <a:rPr lang="ru-RU"/>
              <a:t>Образец заголовка</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Lst>
  <p:txStyles>
    <p:titleStyle>
      <a:lvl1pPr>
        <a:defRPr sz="6000" b="0" i="0">
          <a:latin typeface="SB Sans Display Light"/>
          <a:ea typeface="+mj-ea"/>
          <a:cs typeface="SB Sans Display Light"/>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7.xml"/><Relationship Id="rId4" Type="http://schemas.openxmlformats.org/officeDocument/2006/relationships/image" Target="../media/image13.jpg"/></Relationships>
</file>

<file path=ppt/slides/_rels/slide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1" name="object 4">
            <a:extLst>
              <a:ext uri="{FF2B5EF4-FFF2-40B4-BE49-F238E27FC236}">
                <a16:creationId xmlns:a16="http://schemas.microsoft.com/office/drawing/2014/main" id="{0185576A-0A39-4C7A-B15A-6776F7BBF1ED}"/>
              </a:ext>
            </a:extLst>
          </p:cNvPr>
          <p:cNvSpPr/>
          <p:nvPr/>
        </p:nvSpPr>
        <p:spPr bwMode="auto">
          <a:xfrm>
            <a:off x="119336" y="0"/>
            <a:ext cx="11960545" cy="5496447"/>
          </a:xfrm>
          <a:custGeom>
            <a:avLst/>
            <a:gdLst/>
            <a:ahLst/>
            <a:cxnLst/>
            <a:rect l="l" t="t" r="r" b="b"/>
            <a:pathLst>
              <a:path w="3846195" h="3797300" extrusionOk="0">
                <a:moveTo>
                  <a:pt x="3537864" y="0"/>
                </a:moveTo>
                <a:lnTo>
                  <a:pt x="308000" y="0"/>
                </a:lnTo>
                <a:lnTo>
                  <a:pt x="262486" y="3339"/>
                </a:lnTo>
                <a:lnTo>
                  <a:pt x="219045" y="13040"/>
                </a:lnTo>
                <a:lnTo>
                  <a:pt x="178155" y="28626"/>
                </a:lnTo>
                <a:lnTo>
                  <a:pt x="140291" y="49620"/>
                </a:lnTo>
                <a:lnTo>
                  <a:pt x="105929" y="75547"/>
                </a:lnTo>
                <a:lnTo>
                  <a:pt x="75547" y="105929"/>
                </a:lnTo>
                <a:lnTo>
                  <a:pt x="49620" y="140291"/>
                </a:lnTo>
                <a:lnTo>
                  <a:pt x="28626" y="178155"/>
                </a:lnTo>
                <a:lnTo>
                  <a:pt x="13040" y="219045"/>
                </a:lnTo>
                <a:lnTo>
                  <a:pt x="3339" y="262486"/>
                </a:lnTo>
                <a:lnTo>
                  <a:pt x="0" y="308000"/>
                </a:lnTo>
                <a:lnTo>
                  <a:pt x="0" y="3488804"/>
                </a:lnTo>
                <a:lnTo>
                  <a:pt x="3339" y="3534318"/>
                </a:lnTo>
                <a:lnTo>
                  <a:pt x="13040" y="3577758"/>
                </a:lnTo>
                <a:lnTo>
                  <a:pt x="28626" y="3618649"/>
                </a:lnTo>
                <a:lnTo>
                  <a:pt x="49620" y="3656513"/>
                </a:lnTo>
                <a:lnTo>
                  <a:pt x="75547" y="3690875"/>
                </a:lnTo>
                <a:lnTo>
                  <a:pt x="105929" y="3721257"/>
                </a:lnTo>
                <a:lnTo>
                  <a:pt x="140291" y="3747183"/>
                </a:lnTo>
                <a:lnTo>
                  <a:pt x="178155" y="3768178"/>
                </a:lnTo>
                <a:lnTo>
                  <a:pt x="219045" y="3783764"/>
                </a:lnTo>
                <a:lnTo>
                  <a:pt x="262486" y="3793465"/>
                </a:lnTo>
                <a:lnTo>
                  <a:pt x="308000" y="3796804"/>
                </a:lnTo>
                <a:lnTo>
                  <a:pt x="3537864" y="3796804"/>
                </a:lnTo>
                <a:lnTo>
                  <a:pt x="3583378" y="3793465"/>
                </a:lnTo>
                <a:lnTo>
                  <a:pt x="3626818" y="3783764"/>
                </a:lnTo>
                <a:lnTo>
                  <a:pt x="3667709" y="3768178"/>
                </a:lnTo>
                <a:lnTo>
                  <a:pt x="3705573" y="3747183"/>
                </a:lnTo>
                <a:lnTo>
                  <a:pt x="3739935" y="3721257"/>
                </a:lnTo>
                <a:lnTo>
                  <a:pt x="3770317" y="3690875"/>
                </a:lnTo>
                <a:lnTo>
                  <a:pt x="3796244" y="3656513"/>
                </a:lnTo>
                <a:lnTo>
                  <a:pt x="3817238" y="3618649"/>
                </a:lnTo>
                <a:lnTo>
                  <a:pt x="3832824" y="3577758"/>
                </a:lnTo>
                <a:lnTo>
                  <a:pt x="3842525" y="3534318"/>
                </a:lnTo>
                <a:lnTo>
                  <a:pt x="3845864" y="3488804"/>
                </a:lnTo>
                <a:lnTo>
                  <a:pt x="3845864" y="308000"/>
                </a:lnTo>
                <a:lnTo>
                  <a:pt x="3842525" y="262486"/>
                </a:lnTo>
                <a:lnTo>
                  <a:pt x="3832824" y="219045"/>
                </a:lnTo>
                <a:lnTo>
                  <a:pt x="3817238" y="178155"/>
                </a:lnTo>
                <a:lnTo>
                  <a:pt x="3796244" y="140291"/>
                </a:lnTo>
                <a:lnTo>
                  <a:pt x="3770317" y="105929"/>
                </a:lnTo>
                <a:lnTo>
                  <a:pt x="3739935" y="75547"/>
                </a:lnTo>
                <a:lnTo>
                  <a:pt x="3705573" y="49620"/>
                </a:lnTo>
                <a:lnTo>
                  <a:pt x="3667709" y="28626"/>
                </a:lnTo>
                <a:lnTo>
                  <a:pt x="3626818" y="13040"/>
                </a:lnTo>
                <a:lnTo>
                  <a:pt x="3583378" y="3339"/>
                </a:lnTo>
                <a:lnTo>
                  <a:pt x="3537864" y="0"/>
                </a:lnTo>
                <a:close/>
              </a:path>
            </a:pathLst>
          </a:custGeom>
          <a:solidFill>
            <a:srgbClr val="FFFFFF">
              <a:alpha val="79998"/>
            </a:srgbClr>
          </a:solidFill>
        </p:spPr>
        <p:txBody>
          <a:bodyPr wrap="square" lIns="0" tIns="0" rIns="0" bIns="0" rtlCol="0"/>
          <a:lstStyle/>
          <a:p>
            <a:r>
              <a:rPr lang="en-US" sz="2000" dirty="0" smtClean="0">
                <a:latin typeface="Calibri (Основной текст)"/>
              </a:rPr>
              <a:t>					            </a:t>
            </a:r>
            <a:r>
              <a:rPr lang="ru-RU" sz="2000" b="1" dirty="0" smtClean="0">
                <a:latin typeface="Calibri (Основной текст)"/>
              </a:rPr>
              <a:t>Задача.</a:t>
            </a:r>
          </a:p>
          <a:p>
            <a:endParaRPr lang="ru-RU" sz="2000" b="1" dirty="0">
              <a:latin typeface="Calibri (Основной текст)"/>
            </a:endParaRPr>
          </a:p>
          <a:p>
            <a:r>
              <a:rPr lang="ru-RU" sz="2000" dirty="0">
                <a:latin typeface="Calibri (Основной текст)"/>
              </a:rPr>
              <a:t>Автоматическая рассылка уведомлений клиентам банка о завершении срока действия их банковских карт.</a:t>
            </a:r>
          </a:p>
          <a:p>
            <a:r>
              <a:rPr lang="ru-RU" sz="2000" dirty="0">
                <a:latin typeface="Calibri (Основной текст)"/>
              </a:rPr>
              <a:t> </a:t>
            </a:r>
          </a:p>
          <a:p>
            <a:r>
              <a:rPr lang="ru-RU" sz="2000" u="sng" dirty="0">
                <a:latin typeface="Calibri (Основной текст)"/>
              </a:rPr>
              <a:t>Описание проекта:</a:t>
            </a:r>
            <a:endParaRPr lang="ru-RU" sz="2000" dirty="0">
              <a:latin typeface="Calibri (Основной текст)"/>
            </a:endParaRPr>
          </a:p>
          <a:p>
            <a:r>
              <a:rPr lang="ru-RU" sz="2000" dirty="0">
                <a:latin typeface="Calibri (Основной текст)"/>
              </a:rPr>
              <a:t>Приложение разработано с использованием архитектуры </a:t>
            </a:r>
            <a:r>
              <a:rPr lang="en-US" sz="2000" dirty="0">
                <a:latin typeface="Calibri (Основной текст)"/>
              </a:rPr>
              <a:t>MVC</a:t>
            </a:r>
            <a:r>
              <a:rPr lang="ru-RU" sz="2000" dirty="0">
                <a:latin typeface="Calibri (Основной текст)"/>
              </a:rPr>
              <a:t>. </a:t>
            </a:r>
          </a:p>
          <a:p>
            <a:r>
              <a:rPr lang="ru-RU" sz="2000" dirty="0">
                <a:latin typeface="Calibri (Основной текст)"/>
              </a:rPr>
              <a:t>Вход в БД осуществляется через </a:t>
            </a:r>
            <a:r>
              <a:rPr lang="ru-RU" sz="2000" dirty="0" err="1">
                <a:latin typeface="Calibri (Основной текст)"/>
              </a:rPr>
              <a:t>JdbcTemplate</a:t>
            </a:r>
            <a:r>
              <a:rPr lang="ru-RU" sz="2000" dirty="0">
                <a:latin typeface="Calibri (Основной текст)"/>
              </a:rPr>
              <a:t>.</a:t>
            </a:r>
          </a:p>
          <a:p>
            <a:r>
              <a:rPr lang="ru-RU" sz="2000" dirty="0">
                <a:latin typeface="Calibri (Основной текст)"/>
              </a:rPr>
              <a:t>В качестве СУБД был использован </a:t>
            </a:r>
            <a:r>
              <a:rPr lang="ru-RU" sz="2000" dirty="0" err="1">
                <a:latin typeface="Calibri (Основной текст)"/>
              </a:rPr>
              <a:t>PostgreSQL</a:t>
            </a:r>
            <a:r>
              <a:rPr lang="ru-RU" sz="2000" dirty="0">
                <a:latin typeface="Calibri (Основной текст)"/>
              </a:rPr>
              <a:t>.</a:t>
            </a:r>
          </a:p>
          <a:p>
            <a:r>
              <a:rPr lang="ru-RU" sz="2000" dirty="0">
                <a:latin typeface="Calibri (Основной текст)"/>
              </a:rPr>
              <a:t>Для абстрагирования и </a:t>
            </a:r>
            <a:r>
              <a:rPr lang="ru-RU" sz="2000" dirty="0" err="1">
                <a:latin typeface="Calibri (Основной текст)"/>
              </a:rPr>
              <a:t>инкапсулирования</a:t>
            </a:r>
            <a:r>
              <a:rPr lang="ru-RU" sz="2000" dirty="0">
                <a:latin typeface="Calibri (Основной текст)"/>
              </a:rPr>
              <a:t> доступа к источнику данных, а также получения и записи данных, был использован паттерн DAO</a:t>
            </a:r>
            <a:r>
              <a:rPr lang="ru-RU" sz="2000" dirty="0" smtClean="0">
                <a:latin typeface="Calibri (Основной текст)"/>
              </a:rPr>
              <a:t>.</a:t>
            </a:r>
          </a:p>
          <a:p>
            <a:r>
              <a:rPr lang="ru-RU" sz="2000" dirty="0" smtClean="0">
                <a:latin typeface="Calibri (Основной текст)"/>
              </a:rPr>
              <a:t>Для обработки HTML используется </a:t>
            </a:r>
            <a:r>
              <a:rPr lang="ru-RU" sz="2000" dirty="0" err="1">
                <a:latin typeface="Calibri (Основной текст)"/>
              </a:rPr>
              <a:t>шаблонизатор</a:t>
            </a:r>
            <a:r>
              <a:rPr lang="ru-RU" sz="2000" dirty="0">
                <a:latin typeface="Calibri (Основной текст)"/>
              </a:rPr>
              <a:t> </a:t>
            </a:r>
            <a:r>
              <a:rPr lang="ru-RU" sz="2000" dirty="0" smtClean="0">
                <a:latin typeface="Calibri (Основной текст)"/>
              </a:rPr>
              <a:t> </a:t>
            </a:r>
            <a:r>
              <a:rPr lang="ru-RU" sz="2000" dirty="0" err="1" smtClean="0">
                <a:latin typeface="Calibri (Основной текст)"/>
              </a:rPr>
              <a:t>Thymeleaf</a:t>
            </a:r>
            <a:r>
              <a:rPr lang="ru-RU" sz="2000" dirty="0" smtClean="0">
                <a:latin typeface="Calibri (Основной текст)"/>
              </a:rPr>
              <a:t>.</a:t>
            </a:r>
            <a:endParaRPr lang="ru-RU" sz="2000" dirty="0">
              <a:latin typeface="Calibri (Основной текст)"/>
            </a:endParaRPr>
          </a:p>
          <a:p>
            <a:r>
              <a:rPr lang="ru-RU" sz="2000" dirty="0">
                <a:latin typeface="Calibri (Основной текст)"/>
              </a:rPr>
              <a:t>Конфигурация </a:t>
            </a:r>
            <a:r>
              <a:rPr lang="ru-RU" sz="2000" dirty="0" err="1">
                <a:latin typeface="Calibri (Основной текст)"/>
              </a:rPr>
              <a:t>Java</a:t>
            </a:r>
            <a:r>
              <a:rPr lang="ru-RU" sz="2000" dirty="0">
                <a:latin typeface="Calibri (Основной текст)"/>
              </a:rPr>
              <a:t> </a:t>
            </a:r>
            <a:r>
              <a:rPr lang="ru-RU" sz="2000" dirty="0" err="1">
                <a:latin typeface="Calibri (Основной текст)"/>
              </a:rPr>
              <a:t>Spring</a:t>
            </a:r>
            <a:r>
              <a:rPr lang="ru-RU" sz="2000" dirty="0">
                <a:latin typeface="Calibri (Основной текст)"/>
              </a:rPr>
              <a:t>: производится с помощью аннотаций.</a:t>
            </a:r>
          </a:p>
          <a:p>
            <a:r>
              <a:rPr lang="ru-RU" sz="2000" dirty="0">
                <a:latin typeface="Calibri (Основной текст)"/>
              </a:rPr>
              <a:t>При вводе данных клиента карты (ФИО, дата рождения, почта) производится </a:t>
            </a:r>
            <a:r>
              <a:rPr lang="ru-RU" sz="2000" dirty="0" err="1">
                <a:latin typeface="Calibri (Основной текст)"/>
              </a:rPr>
              <a:t>валидация</a:t>
            </a:r>
            <a:r>
              <a:rPr lang="ru-RU" sz="2000" dirty="0">
                <a:latin typeface="Calibri (Основной текст)"/>
              </a:rPr>
              <a:t> форм с помощью </a:t>
            </a:r>
            <a:r>
              <a:rPr lang="ru-RU" sz="2000" dirty="0" err="1">
                <a:latin typeface="Calibri (Основной текст)"/>
              </a:rPr>
              <a:t>Hibernate</a:t>
            </a:r>
            <a:r>
              <a:rPr lang="ru-RU" sz="2000" dirty="0">
                <a:latin typeface="Calibri (Основной текст)"/>
              </a:rPr>
              <a:t> </a:t>
            </a:r>
            <a:r>
              <a:rPr lang="ru-RU" sz="2000" dirty="0" err="1">
                <a:latin typeface="Calibri (Основной текст)"/>
              </a:rPr>
              <a:t>Validator</a:t>
            </a:r>
            <a:r>
              <a:rPr lang="ru-RU" sz="2000" dirty="0">
                <a:latin typeface="Calibri (Основной текст)"/>
              </a:rPr>
              <a:t>.  </a:t>
            </a:r>
          </a:p>
          <a:p>
            <a:r>
              <a:rPr lang="ru-RU" sz="2000" dirty="0">
                <a:latin typeface="Calibri (Основной текст)"/>
              </a:rPr>
              <a:t>Для отправки писем на почтовые ящики была использована библиотека </a:t>
            </a:r>
            <a:r>
              <a:rPr lang="ru-RU" sz="2000" dirty="0" err="1">
                <a:latin typeface="Calibri (Основной текст)"/>
              </a:rPr>
              <a:t>JavaMail</a:t>
            </a:r>
            <a:r>
              <a:rPr lang="ru-RU" sz="2000" dirty="0">
                <a:latin typeface="Calibri (Основной текст)"/>
              </a:rPr>
              <a:t> API.</a:t>
            </a:r>
          </a:p>
          <a:p>
            <a:r>
              <a:rPr lang="ru-RU" sz="2000" dirty="0">
                <a:latin typeface="Calibri (Основной текст)"/>
              </a:rPr>
              <a:t>Проверка срока действия карты и отправка уведомления осуществляется с помощью </a:t>
            </a:r>
            <a:r>
              <a:rPr lang="ru-RU" sz="2000" dirty="0" err="1">
                <a:latin typeface="Calibri (Основной текст)"/>
              </a:rPr>
              <a:t>Spring</a:t>
            </a:r>
            <a:r>
              <a:rPr lang="ru-RU" sz="2000" dirty="0">
                <a:latin typeface="Calibri (Основной текст)"/>
              </a:rPr>
              <a:t> </a:t>
            </a:r>
            <a:r>
              <a:rPr lang="ru-RU" sz="2000" dirty="0" err="1">
                <a:latin typeface="Calibri (Основной текст)"/>
              </a:rPr>
              <a:t>scheduler</a:t>
            </a:r>
            <a:r>
              <a:rPr lang="ru-RU" sz="2000" dirty="0">
                <a:latin typeface="Calibri (Основной текст)"/>
              </a:rPr>
              <a:t>. Применяется генератор расписания </a:t>
            </a:r>
            <a:r>
              <a:rPr lang="ru-RU" sz="2000" dirty="0" err="1">
                <a:latin typeface="Calibri (Основной текст)"/>
              </a:rPr>
              <a:t>Cron</a:t>
            </a:r>
            <a:r>
              <a:rPr lang="ru-RU" sz="2000" dirty="0">
                <a:latin typeface="Calibri (Основной текст)"/>
              </a:rPr>
              <a:t> </a:t>
            </a:r>
            <a:r>
              <a:rPr lang="ru-RU" sz="2000" dirty="0" smtClean="0">
                <a:latin typeface="Calibri (Основной текст)"/>
              </a:rPr>
              <a:t>.</a:t>
            </a:r>
            <a:endParaRPr lang="en-US" sz="2000" dirty="0" smtClean="0">
              <a:latin typeface="Calibri (Основной текст)"/>
            </a:endParaRPr>
          </a:p>
          <a:p>
            <a:endParaRPr lang="en-US" sz="2000" dirty="0">
              <a:latin typeface="Calibri (Основной текст)"/>
            </a:endParaRPr>
          </a:p>
          <a:p>
            <a:r>
              <a:rPr lang="ru-RU" sz="2000" u="sng" dirty="0">
                <a:latin typeface="Calibri (Основной текст)"/>
              </a:rPr>
              <a:t>Есть объекты:</a:t>
            </a:r>
            <a:r>
              <a:rPr lang="ru-RU" sz="2000" dirty="0">
                <a:latin typeface="Calibri (Основной текст)"/>
              </a:rPr>
              <a:t/>
            </a:r>
            <a:br>
              <a:rPr lang="ru-RU" sz="2000" dirty="0">
                <a:latin typeface="Calibri (Основной текст)"/>
              </a:rPr>
            </a:br>
            <a:r>
              <a:rPr lang="ru-RU" sz="2000" dirty="0">
                <a:latin typeface="Calibri (Основной текст)"/>
              </a:rPr>
              <a:t>Клиент (ФИО, дата рождения, почта).</a:t>
            </a:r>
            <a:br>
              <a:rPr lang="ru-RU" sz="2000" dirty="0">
                <a:latin typeface="Calibri (Основной текст)"/>
              </a:rPr>
            </a:br>
            <a:r>
              <a:rPr lang="ru-RU" sz="2000" dirty="0">
                <a:latin typeface="Calibri (Основной текст)"/>
              </a:rPr>
              <a:t>Банковская карта (номер карты, номер CVC, дата выдачи, дата окончания действия).</a:t>
            </a:r>
          </a:p>
          <a:p>
            <a:r>
              <a:rPr lang="ru-RU" sz="2000" dirty="0">
                <a:latin typeface="Calibri (Основной текст)"/>
              </a:rPr>
              <a:t> </a:t>
            </a:r>
          </a:p>
        </p:txBody>
      </p:sp>
    </p:spTree>
    <p:extLst>
      <p:ext uri="{BB962C8B-B14F-4D97-AF65-F5344CB8AC3E}">
        <p14:creationId xmlns:p14="http://schemas.microsoft.com/office/powerpoint/2010/main" val="2018519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95400" y="1844824"/>
            <a:ext cx="10728324" cy="1325563"/>
          </a:xfrm>
        </p:spPr>
        <p:txBody>
          <a:bodyPr>
            <a:noAutofit/>
          </a:bodyPr>
          <a:lstStyle/>
          <a:p>
            <a:r>
              <a:rPr lang="ru-RU" sz="2000" dirty="0"/>
              <a:t/>
            </a:r>
            <a:br>
              <a:rPr lang="ru-RU" sz="2000" dirty="0"/>
            </a:br>
            <a:r>
              <a:rPr lang="ru-RU" sz="2000" dirty="0"/>
              <a:t> </a:t>
            </a:r>
            <a:br>
              <a:rPr lang="ru-RU" sz="2000" dirty="0"/>
            </a:br>
            <a:r>
              <a:rPr lang="ru-RU" sz="2000" dirty="0"/>
              <a:t/>
            </a:r>
            <a:br>
              <a:rPr lang="ru-RU" sz="2000" dirty="0"/>
            </a:br>
            <a:r>
              <a:rPr lang="ru-RU" sz="2000" dirty="0"/>
              <a:t> </a:t>
            </a:r>
            <a:br>
              <a:rPr lang="ru-RU" sz="2000" dirty="0"/>
            </a:br>
            <a:r>
              <a:rPr lang="ru-RU" sz="2000" u="sng" dirty="0"/>
              <a:t>Предусмотрены следующие функции:</a:t>
            </a:r>
            <a:r>
              <a:rPr lang="ru-RU" sz="2000" dirty="0"/>
              <a:t/>
            </a:r>
            <a:br>
              <a:rPr lang="ru-RU" sz="2000" dirty="0"/>
            </a:br>
            <a:r>
              <a:rPr lang="ru-RU" sz="2000" dirty="0"/>
              <a:t>Создание, удаление клиента с возможностью дальнейшей корректировки данных. </a:t>
            </a:r>
            <a:br>
              <a:rPr lang="ru-RU" sz="2000" dirty="0"/>
            </a:br>
            <a:r>
              <a:rPr lang="ru-RU" sz="2000" dirty="0"/>
              <a:t>При вводе данных, таких как дата рождения, производится проверка на формат год-месяц-день.</a:t>
            </a:r>
            <a:br>
              <a:rPr lang="ru-RU" sz="2000" dirty="0"/>
            </a:br>
            <a:r>
              <a:rPr lang="ru-RU" sz="2000" dirty="0"/>
              <a:t>При вводе почтового адреса клиента производится проверка на соответствие формата почтового адреса.</a:t>
            </a:r>
            <a:br>
              <a:rPr lang="ru-RU" sz="2000" dirty="0"/>
            </a:br>
            <a:r>
              <a:rPr lang="ru-RU" sz="2000" dirty="0"/>
              <a:t>При вводе ФИО количество символов ограниченно 100 символами.</a:t>
            </a:r>
            <a:br>
              <a:rPr lang="ru-RU" sz="2000" dirty="0"/>
            </a:br>
            <a:r>
              <a:rPr lang="ru-RU" sz="2000" dirty="0"/>
              <a:t>Клиент может иметь неограниченное количество карт.</a:t>
            </a:r>
            <a:br>
              <a:rPr lang="ru-RU" sz="2000" dirty="0"/>
            </a:br>
            <a:r>
              <a:rPr lang="ru-RU" sz="2000" dirty="0"/>
              <a:t>При создании карты генерируется </a:t>
            </a:r>
            <a:r>
              <a:rPr lang="ru-RU" sz="2000" dirty="0" err="1"/>
              <a:t>шестнадцатизначный</a:t>
            </a:r>
            <a:r>
              <a:rPr lang="ru-RU" sz="2000" dirty="0"/>
              <a:t> номер и производится проверка уникальности номера.</a:t>
            </a:r>
            <a:br>
              <a:rPr lang="ru-RU" sz="2000" dirty="0"/>
            </a:br>
            <a:r>
              <a:rPr lang="ru-RU" sz="2000" dirty="0"/>
              <a:t>Также генерируется трехзначный </a:t>
            </a:r>
            <a:r>
              <a:rPr lang="en-US" sz="2000" dirty="0"/>
              <a:t>CVC</a:t>
            </a:r>
            <a:r>
              <a:rPr lang="ru-RU" sz="2000" dirty="0"/>
              <a:t> код.</a:t>
            </a:r>
            <a:br>
              <a:rPr lang="ru-RU" sz="2000" dirty="0"/>
            </a:br>
            <a:r>
              <a:rPr lang="ru-RU" sz="2000" dirty="0"/>
              <a:t>Фиксируется дата создания карты.</a:t>
            </a:r>
            <a:br>
              <a:rPr lang="ru-RU" sz="2000" dirty="0"/>
            </a:br>
            <a:r>
              <a:rPr lang="ru-RU" sz="2000" dirty="0"/>
              <a:t>Рассчитывается срок действия карты.</a:t>
            </a:r>
            <a:br>
              <a:rPr lang="ru-RU" sz="2000" dirty="0"/>
            </a:br>
            <a:r>
              <a:rPr lang="ru-RU" sz="2000" dirty="0"/>
              <a:t>Есть возможность удаления карты.</a:t>
            </a:r>
            <a:br>
              <a:rPr lang="ru-RU" sz="2000" dirty="0"/>
            </a:br>
            <a:r>
              <a:rPr lang="ru-RU" sz="2000" dirty="0"/>
              <a:t>При истечении срока действия карты автоматически карта удаляется и генерируется новая карта.</a:t>
            </a:r>
            <a:br>
              <a:rPr lang="ru-RU" sz="2000" dirty="0"/>
            </a:br>
            <a:r>
              <a:rPr lang="ru-RU" sz="2000" dirty="0"/>
              <a:t> </a:t>
            </a:r>
            <a:br>
              <a:rPr lang="ru-RU" sz="2000" dirty="0"/>
            </a:br>
            <a:r>
              <a:rPr lang="ru-RU" sz="2000" dirty="0"/>
              <a:t>Клиент получает уведомление по почте о завершении срока действия карты.</a:t>
            </a:r>
            <a:br>
              <a:rPr lang="ru-RU" sz="2000" dirty="0"/>
            </a:br>
            <a:r>
              <a:rPr lang="ru-RU" sz="2000" dirty="0"/>
              <a:t>А также получает данные новой карты. </a:t>
            </a:r>
            <a:br>
              <a:rPr lang="ru-RU" sz="2000" dirty="0"/>
            </a:br>
            <a:endParaRPr lang="ru-RU" sz="2000" dirty="0"/>
          </a:p>
        </p:txBody>
      </p:sp>
      <p:sp>
        <p:nvSpPr>
          <p:cNvPr id="5" name="Прямоугольник 4"/>
          <p:cNvSpPr/>
          <p:nvPr/>
        </p:nvSpPr>
        <p:spPr>
          <a:xfrm>
            <a:off x="2279576" y="5997184"/>
            <a:ext cx="6848350" cy="461665"/>
          </a:xfrm>
          <a:prstGeom prst="rect">
            <a:avLst/>
          </a:prstGeom>
        </p:spPr>
        <p:txBody>
          <a:bodyPr wrap="none">
            <a:spAutoFit/>
          </a:bodyPr>
          <a:lstStyle/>
          <a:p>
            <a:r>
              <a:rPr lang="ru-RU" sz="2400" dirty="0"/>
              <a:t>https://github.com/NikitaKalashnikovIT/Presentation</a:t>
            </a:r>
          </a:p>
        </p:txBody>
      </p:sp>
    </p:spTree>
    <p:extLst>
      <p:ext uri="{BB962C8B-B14F-4D97-AF65-F5344CB8AC3E}">
        <p14:creationId xmlns:p14="http://schemas.microsoft.com/office/powerpoint/2010/main" val="1437911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8" name="Title 7">
            <a:extLst>
              <a:ext uri="{FF2B5EF4-FFF2-40B4-BE49-F238E27FC236}">
                <a16:creationId xmlns:a16="http://schemas.microsoft.com/office/drawing/2014/main" id="{E195DE7B-42F0-4CAA-AAB0-D33DB61C53CA}"/>
              </a:ext>
            </a:extLst>
          </p:cNvPr>
          <p:cNvSpPr>
            <a:spLocks/>
          </p:cNvSpPr>
          <p:nvPr/>
        </p:nvSpPr>
        <p:spPr bwMode="auto">
          <a:xfrm>
            <a:off x="191344" y="285978"/>
            <a:ext cx="12169352" cy="1206534"/>
          </a:xfrm>
          <a:prstGeom prst="rect">
            <a:avLst/>
          </a:prstGeom>
        </p:spPr>
        <p:txBody>
          <a:bodyPr lIns="0" tIns="0" rIns="0" bIns="0"/>
          <a:lstStyle>
            <a:lvl1pPr algn="l" defTabSz="914400">
              <a:lnSpc>
                <a:spcPct val="90000"/>
              </a:lnSpc>
              <a:spcBef>
                <a:spcPts val="0"/>
              </a:spcBef>
              <a:buNone/>
              <a:defRPr sz="4400" b="0" i="0">
                <a:solidFill>
                  <a:schemeClr val="tx1"/>
                </a:solidFill>
                <a:latin typeface="SB Sans Display Regular"/>
                <a:ea typeface="+mj-ea"/>
                <a:cs typeface="+mj-cs"/>
              </a:defRPr>
            </a:lvl1pPr>
          </a:lstStyle>
          <a:p>
            <a:pPr>
              <a:defRPr/>
            </a:pPr>
            <a:r>
              <a:rPr lang="ru-RU" sz="4000" dirty="0">
                <a:solidFill>
                  <a:srgbClr val="333F48"/>
                </a:solidFill>
              </a:rPr>
              <a:t>Структура хранилища (таблицы)</a:t>
            </a:r>
            <a:endParaRPr lang="ru-RU" sz="1600" dirty="0"/>
          </a:p>
        </p:txBody>
      </p:sp>
      <p:pic>
        <p:nvPicPr>
          <p:cNvPr id="2055" name="Рисунок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82563" cy="168275"/>
          </a:xfrm>
          <a:prstGeom prst="rect">
            <a:avLst/>
          </a:prstGeom>
          <a:noFill/>
          <a:extLst>
            <a:ext uri="{909E8E84-426E-40DD-AFC4-6F175D3DCCD1}">
              <a14:hiddenFill xmlns:a14="http://schemas.microsoft.com/office/drawing/2010/main">
                <a:solidFill>
                  <a:srgbClr val="FFFFFF"/>
                </a:solidFill>
              </a14:hiddenFill>
            </a:ext>
          </a:extLst>
        </p:spPr>
      </p:pic>
      <p:pic>
        <p:nvPicPr>
          <p:cNvPr id="2053" name="Рисунок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74625" cy="168275"/>
          </a:xfrm>
          <a:prstGeom prst="rect">
            <a:avLst/>
          </a:prstGeom>
          <a:noFill/>
          <a:extLst>
            <a:ext uri="{909E8E84-426E-40DD-AFC4-6F175D3DCCD1}">
              <a14:hiddenFill xmlns:a14="http://schemas.microsoft.com/office/drawing/2010/main">
                <a:solidFill>
                  <a:srgbClr val="FFFFFF"/>
                </a:solidFill>
              </a14:hiddenFill>
            </a:ext>
          </a:extLst>
        </p:spPr>
      </p:pic>
      <p:pic>
        <p:nvPicPr>
          <p:cNvPr id="2051" name="Рисунок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74625" cy="168275"/>
          </a:xfrm>
          <a:prstGeom prst="rect">
            <a:avLst/>
          </a:prstGeom>
          <a:noFill/>
          <a:extLst>
            <a:ext uri="{909E8E84-426E-40DD-AFC4-6F175D3DCCD1}">
              <a14:hiddenFill xmlns:a14="http://schemas.microsoft.com/office/drawing/2010/main">
                <a:solidFill>
                  <a:srgbClr val="FFFFFF"/>
                </a:solidFill>
              </a14:hiddenFill>
            </a:ext>
          </a:extLst>
        </p:spPr>
      </p:pic>
      <p:pic>
        <p:nvPicPr>
          <p:cNvPr id="2049" name="Рисунок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74625" cy="168275"/>
          </a:xfrm>
          <a:prstGeom prst="rect">
            <a:avLst/>
          </a:prstGeom>
          <a:noFill/>
          <a:extLst>
            <a:ext uri="{909E8E84-426E-40DD-AFC4-6F175D3DCCD1}">
              <a14:hiddenFill xmlns:a14="http://schemas.microsoft.com/office/drawing/2010/main">
                <a:solidFill>
                  <a:srgbClr val="FFFFFF"/>
                </a:solidFill>
              </a14:hiddenFill>
            </a:ext>
          </a:extLst>
        </p:spPr>
      </p:pic>
      <p:pic>
        <p:nvPicPr>
          <p:cNvPr id="2" name="Рисунок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55640" y="980728"/>
            <a:ext cx="5832648" cy="5704023"/>
          </a:xfrm>
          <a:prstGeom prst="rect">
            <a:avLst/>
          </a:prstGeom>
        </p:spPr>
      </p:pic>
    </p:spTree>
    <p:extLst>
      <p:ext uri="{BB962C8B-B14F-4D97-AF65-F5344CB8AC3E}">
        <p14:creationId xmlns:p14="http://schemas.microsoft.com/office/powerpoint/2010/main" val="1858797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8" name="Title 7">
            <a:extLst>
              <a:ext uri="{FF2B5EF4-FFF2-40B4-BE49-F238E27FC236}">
                <a16:creationId xmlns:a16="http://schemas.microsoft.com/office/drawing/2014/main" id="{E195DE7B-42F0-4CAA-AAB0-D33DB61C53CA}"/>
              </a:ext>
            </a:extLst>
          </p:cNvPr>
          <p:cNvSpPr>
            <a:spLocks/>
          </p:cNvSpPr>
          <p:nvPr/>
        </p:nvSpPr>
        <p:spPr bwMode="auto">
          <a:xfrm>
            <a:off x="3863752" y="0"/>
            <a:ext cx="6264696" cy="1206534"/>
          </a:xfrm>
          <a:prstGeom prst="rect">
            <a:avLst/>
          </a:prstGeom>
        </p:spPr>
        <p:txBody>
          <a:bodyPr lIns="0" tIns="0" rIns="0" bIns="0"/>
          <a:lstStyle>
            <a:lvl1pPr algn="l" defTabSz="914400">
              <a:lnSpc>
                <a:spcPct val="90000"/>
              </a:lnSpc>
              <a:spcBef>
                <a:spcPts val="0"/>
              </a:spcBef>
              <a:buNone/>
              <a:defRPr sz="4400" b="0" i="0">
                <a:solidFill>
                  <a:schemeClr val="tx1"/>
                </a:solidFill>
                <a:latin typeface="SB Sans Display Regular"/>
                <a:ea typeface="+mj-ea"/>
                <a:cs typeface="+mj-cs"/>
              </a:defRPr>
            </a:lvl1pPr>
          </a:lstStyle>
          <a:p>
            <a:pPr>
              <a:defRPr/>
            </a:pPr>
            <a:r>
              <a:rPr lang="ru-RU" sz="4000" dirty="0">
                <a:solidFill>
                  <a:srgbClr val="333F48"/>
                </a:solidFill>
              </a:rPr>
              <a:t>Структура </a:t>
            </a:r>
            <a:r>
              <a:rPr lang="ru-RU" sz="4000" dirty="0" smtClean="0">
                <a:solidFill>
                  <a:srgbClr val="333F48"/>
                </a:solidFill>
              </a:rPr>
              <a:t>проекта</a:t>
            </a:r>
            <a:endParaRPr lang="ru-RU" sz="1600" dirty="0"/>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7" y="603267"/>
            <a:ext cx="5349615" cy="6254733"/>
          </a:xfrm>
          <a:prstGeom prst="rect">
            <a:avLst/>
          </a:prstGeom>
        </p:spPr>
      </p:pic>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585902"/>
            <a:ext cx="5467350" cy="2771775"/>
          </a:xfrm>
          <a:prstGeom prst="rect">
            <a:avLst/>
          </a:prstGeom>
        </p:spPr>
      </p:pic>
    </p:spTree>
    <p:extLst>
      <p:ext uri="{BB962C8B-B14F-4D97-AF65-F5344CB8AC3E}">
        <p14:creationId xmlns:p14="http://schemas.microsoft.com/office/powerpoint/2010/main" val="2054576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7">
            <a:extLst>
              <a:ext uri="{FF2B5EF4-FFF2-40B4-BE49-F238E27FC236}">
                <a16:creationId xmlns:a16="http://schemas.microsoft.com/office/drawing/2014/main" id="{E195DE7B-42F0-4CAA-AAB0-D33DB61C53CA}"/>
              </a:ext>
            </a:extLst>
          </p:cNvPr>
          <p:cNvSpPr>
            <a:spLocks/>
          </p:cNvSpPr>
          <p:nvPr/>
        </p:nvSpPr>
        <p:spPr bwMode="auto">
          <a:xfrm>
            <a:off x="407368" y="548680"/>
            <a:ext cx="12169352" cy="694750"/>
          </a:xfrm>
          <a:prstGeom prst="rect">
            <a:avLst/>
          </a:prstGeom>
        </p:spPr>
        <p:txBody>
          <a:bodyPr lIns="0" tIns="0" rIns="0" bIns="0"/>
          <a:lstStyle>
            <a:lvl1pPr algn="l" defTabSz="914400">
              <a:lnSpc>
                <a:spcPct val="90000"/>
              </a:lnSpc>
              <a:spcBef>
                <a:spcPts val="0"/>
              </a:spcBef>
              <a:buNone/>
              <a:defRPr sz="4400" b="0" i="0">
                <a:solidFill>
                  <a:schemeClr val="tx1"/>
                </a:solidFill>
                <a:latin typeface="SB Sans Display Regular"/>
                <a:ea typeface="+mj-ea"/>
                <a:cs typeface="+mj-cs"/>
              </a:defRPr>
            </a:lvl1pPr>
          </a:lstStyle>
          <a:p>
            <a:pPr>
              <a:defRPr/>
            </a:pPr>
            <a:r>
              <a:rPr lang="ru-RU" sz="2800" dirty="0" smtClean="0">
                <a:solidFill>
                  <a:srgbClr val="333F48"/>
                </a:solidFill>
              </a:rPr>
              <a:t>Отображение списка клиентов.</a:t>
            </a:r>
          </a:p>
          <a:p>
            <a:pPr>
              <a:defRPr/>
            </a:pPr>
            <a:endParaRPr lang="ru-RU" sz="4000" dirty="0">
              <a:solidFill>
                <a:srgbClr val="333F48"/>
              </a:solidFill>
            </a:endParaRPr>
          </a:p>
          <a:p>
            <a:pPr>
              <a:defRPr/>
            </a:pPr>
            <a:r>
              <a:rPr lang="ru-RU" sz="2000" dirty="0" smtClean="0">
                <a:solidFill>
                  <a:srgbClr val="333F48"/>
                </a:solidFill>
              </a:rPr>
              <a:t>При нажатии на </a:t>
            </a:r>
            <a:r>
              <a:rPr lang="en-US" sz="2000" dirty="0" smtClean="0">
                <a:solidFill>
                  <a:srgbClr val="333F48"/>
                </a:solidFill>
              </a:rPr>
              <a:t>Create new person </a:t>
            </a:r>
            <a:r>
              <a:rPr lang="ru-RU" sz="2000" dirty="0" smtClean="0">
                <a:solidFill>
                  <a:srgbClr val="333F48"/>
                </a:solidFill>
              </a:rPr>
              <a:t>происходит переход </a:t>
            </a:r>
          </a:p>
          <a:p>
            <a:pPr>
              <a:defRPr/>
            </a:pPr>
            <a:r>
              <a:rPr lang="ru-RU" sz="2000" dirty="0" smtClean="0">
                <a:solidFill>
                  <a:srgbClr val="333F48"/>
                </a:solidFill>
              </a:rPr>
              <a:t>на новую страницу. Для создания нового клиента.</a:t>
            </a:r>
          </a:p>
          <a:p>
            <a:pPr>
              <a:defRPr/>
            </a:pPr>
            <a:endParaRPr lang="ru-RU" sz="2000" dirty="0">
              <a:solidFill>
                <a:srgbClr val="333F48"/>
              </a:solidFill>
            </a:endParaRPr>
          </a:p>
          <a:p>
            <a:pPr>
              <a:defRPr/>
            </a:pPr>
            <a:r>
              <a:rPr lang="ru-RU" sz="2000" dirty="0" smtClean="0">
                <a:solidFill>
                  <a:srgbClr val="333F48"/>
                </a:solidFill>
              </a:rPr>
              <a:t>При нажатии на ФИО клиента происходит переход на новую </a:t>
            </a:r>
          </a:p>
          <a:p>
            <a:pPr>
              <a:defRPr/>
            </a:pPr>
            <a:r>
              <a:rPr lang="ru-RU" sz="2000" dirty="0" smtClean="0">
                <a:solidFill>
                  <a:srgbClr val="333F48"/>
                </a:solidFill>
              </a:rPr>
              <a:t>страницу с данными клиента.</a:t>
            </a:r>
            <a:endParaRPr lang="ru-RU" sz="2000" dirty="0"/>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6200" y="0"/>
            <a:ext cx="4295800" cy="6858000"/>
          </a:xfrm>
          <a:prstGeom prst="rect">
            <a:avLst/>
          </a:prstGeom>
        </p:spPr>
      </p:pic>
    </p:spTree>
    <p:extLst>
      <p:ext uri="{BB962C8B-B14F-4D97-AF65-F5344CB8AC3E}">
        <p14:creationId xmlns:p14="http://schemas.microsoft.com/office/powerpoint/2010/main" val="496075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7">
            <a:extLst>
              <a:ext uri="{FF2B5EF4-FFF2-40B4-BE49-F238E27FC236}">
                <a16:creationId xmlns:a16="http://schemas.microsoft.com/office/drawing/2014/main" id="{E195DE7B-42F0-4CAA-AAB0-D33DB61C53CA}"/>
              </a:ext>
            </a:extLst>
          </p:cNvPr>
          <p:cNvSpPr>
            <a:spLocks/>
          </p:cNvSpPr>
          <p:nvPr/>
        </p:nvSpPr>
        <p:spPr bwMode="auto">
          <a:xfrm>
            <a:off x="407368" y="548680"/>
            <a:ext cx="12169352" cy="694750"/>
          </a:xfrm>
          <a:prstGeom prst="rect">
            <a:avLst/>
          </a:prstGeom>
        </p:spPr>
        <p:txBody>
          <a:bodyPr lIns="0" tIns="0" rIns="0" bIns="0"/>
          <a:lstStyle>
            <a:lvl1pPr algn="l" defTabSz="914400">
              <a:lnSpc>
                <a:spcPct val="90000"/>
              </a:lnSpc>
              <a:spcBef>
                <a:spcPts val="0"/>
              </a:spcBef>
              <a:buNone/>
              <a:defRPr sz="4400" b="0" i="0">
                <a:solidFill>
                  <a:schemeClr val="tx1"/>
                </a:solidFill>
                <a:latin typeface="SB Sans Display Regular"/>
                <a:ea typeface="+mj-ea"/>
                <a:cs typeface="+mj-cs"/>
              </a:defRPr>
            </a:lvl1pPr>
          </a:lstStyle>
          <a:p>
            <a:pPr>
              <a:defRPr/>
            </a:pPr>
            <a:r>
              <a:rPr lang="ru-RU" sz="2800" dirty="0" smtClean="0">
                <a:solidFill>
                  <a:srgbClr val="333F48"/>
                </a:solidFill>
              </a:rPr>
              <a:t>Страница для работы с данными клиента.</a:t>
            </a:r>
          </a:p>
          <a:p>
            <a:pPr>
              <a:defRPr/>
            </a:pPr>
            <a:endParaRPr lang="ru-RU" sz="4000" dirty="0">
              <a:solidFill>
                <a:srgbClr val="333F48"/>
              </a:solidFill>
            </a:endParaRPr>
          </a:p>
          <a:p>
            <a:pPr>
              <a:defRPr/>
            </a:pPr>
            <a:r>
              <a:rPr lang="en-US" sz="2000" dirty="0" smtClean="0">
                <a:solidFill>
                  <a:srgbClr val="333F48"/>
                </a:solidFill>
              </a:rPr>
              <a:t>Edit – </a:t>
            </a:r>
            <a:r>
              <a:rPr lang="ru-RU" sz="2000" dirty="0" smtClean="0">
                <a:solidFill>
                  <a:srgbClr val="333F48"/>
                </a:solidFill>
              </a:rPr>
              <a:t>Редактирование данных.</a:t>
            </a:r>
            <a:endParaRPr lang="en-US" sz="2000" dirty="0" smtClean="0">
              <a:solidFill>
                <a:srgbClr val="333F48"/>
              </a:solidFill>
            </a:endParaRPr>
          </a:p>
          <a:p>
            <a:pPr>
              <a:defRPr/>
            </a:pPr>
            <a:endParaRPr lang="en-US" sz="2000" dirty="0">
              <a:solidFill>
                <a:srgbClr val="333F48"/>
              </a:solidFill>
            </a:endParaRPr>
          </a:p>
          <a:p>
            <a:pPr>
              <a:defRPr/>
            </a:pPr>
            <a:r>
              <a:rPr lang="en-US" sz="2000" dirty="0" smtClean="0">
                <a:solidFill>
                  <a:srgbClr val="333F48"/>
                </a:solidFill>
              </a:rPr>
              <a:t>Card</a:t>
            </a:r>
            <a:r>
              <a:rPr lang="ru-RU" sz="2000" dirty="0" smtClean="0">
                <a:solidFill>
                  <a:srgbClr val="333F48"/>
                </a:solidFill>
              </a:rPr>
              <a:t> – Переход на страницу работы с картами.</a:t>
            </a:r>
            <a:endParaRPr lang="en-US" sz="2000" dirty="0" smtClean="0">
              <a:solidFill>
                <a:srgbClr val="333F48"/>
              </a:solidFill>
            </a:endParaRPr>
          </a:p>
          <a:p>
            <a:pPr>
              <a:defRPr/>
            </a:pPr>
            <a:endParaRPr lang="en-US" sz="2000" dirty="0">
              <a:solidFill>
                <a:srgbClr val="333F48"/>
              </a:solidFill>
            </a:endParaRPr>
          </a:p>
          <a:p>
            <a:pPr>
              <a:defRPr/>
            </a:pPr>
            <a:r>
              <a:rPr lang="en-US" sz="2000" dirty="0" smtClean="0">
                <a:solidFill>
                  <a:srgbClr val="333F48"/>
                </a:solidFill>
              </a:rPr>
              <a:t>Delete</a:t>
            </a:r>
            <a:r>
              <a:rPr lang="ru-RU" sz="2000" dirty="0" smtClean="0">
                <a:solidFill>
                  <a:srgbClr val="333F48"/>
                </a:solidFill>
              </a:rPr>
              <a:t> – Удаление клиента.</a:t>
            </a:r>
            <a:endParaRPr lang="en-US" sz="2000" dirty="0" smtClean="0">
              <a:solidFill>
                <a:srgbClr val="333F48"/>
              </a:solidFill>
            </a:endParaRPr>
          </a:p>
          <a:p>
            <a:pPr>
              <a:defRPr/>
            </a:pPr>
            <a:endParaRPr lang="en-US" sz="2000" dirty="0">
              <a:solidFill>
                <a:srgbClr val="333F48"/>
              </a:solidFill>
            </a:endParaRPr>
          </a:p>
          <a:p>
            <a:pPr>
              <a:defRPr/>
            </a:pPr>
            <a:r>
              <a:rPr lang="en-US" sz="2000" dirty="0" smtClean="0">
                <a:solidFill>
                  <a:srgbClr val="333F48"/>
                </a:solidFill>
              </a:rPr>
              <a:t>Back</a:t>
            </a:r>
            <a:r>
              <a:rPr lang="ru-RU" sz="2000" dirty="0" smtClean="0">
                <a:solidFill>
                  <a:srgbClr val="333F48"/>
                </a:solidFill>
              </a:rPr>
              <a:t> – Возврат на страницу  с отображением списка клиентов.</a:t>
            </a:r>
            <a:endParaRPr lang="ru-RU" sz="2000"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6240" y="545249"/>
            <a:ext cx="3733800" cy="3448050"/>
          </a:xfrm>
          <a:prstGeom prst="rect">
            <a:avLst/>
          </a:prstGeom>
        </p:spPr>
      </p:pic>
    </p:spTree>
    <p:extLst>
      <p:ext uri="{BB962C8B-B14F-4D97-AF65-F5344CB8AC3E}">
        <p14:creationId xmlns:p14="http://schemas.microsoft.com/office/powerpoint/2010/main" val="3217130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071664" y="404664"/>
            <a:ext cx="10728324" cy="1325563"/>
          </a:xfrm>
        </p:spPr>
        <p:txBody>
          <a:bodyPr>
            <a:normAutofit/>
          </a:bodyPr>
          <a:lstStyle/>
          <a:p>
            <a:r>
              <a:rPr lang="ru-RU" sz="2400" dirty="0" smtClean="0"/>
              <a:t>Страница создания нового клиента.</a:t>
            </a:r>
            <a:endParaRPr lang="ru-RU" sz="2400" dirty="0"/>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1744" y="2060848"/>
            <a:ext cx="3857625" cy="2247900"/>
          </a:xfrm>
          <a:prstGeom prst="rect">
            <a:avLst/>
          </a:prstGeom>
        </p:spPr>
      </p:pic>
    </p:spTree>
    <p:extLst>
      <p:ext uri="{BB962C8B-B14F-4D97-AF65-F5344CB8AC3E}">
        <p14:creationId xmlns:p14="http://schemas.microsoft.com/office/powerpoint/2010/main" val="4254082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1"/>
          <p:cNvSpPr>
            <a:spLocks noGrp="1"/>
          </p:cNvSpPr>
          <p:nvPr>
            <p:ph type="title"/>
          </p:nvPr>
        </p:nvSpPr>
        <p:spPr>
          <a:xfrm>
            <a:off x="1559496" y="332656"/>
            <a:ext cx="10728324" cy="1325563"/>
          </a:xfrm>
        </p:spPr>
        <p:txBody>
          <a:bodyPr>
            <a:normAutofit/>
          </a:bodyPr>
          <a:lstStyle/>
          <a:p>
            <a:r>
              <a:rPr lang="ru-RU" sz="2400" dirty="0" smtClean="0"/>
              <a:t>Страница для просмотра, создания и удаления карт.</a:t>
            </a:r>
            <a:endParaRPr lang="ru-RU" sz="2400"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3472" y="1772816"/>
            <a:ext cx="9029700" cy="3343275"/>
          </a:xfrm>
          <a:prstGeom prst="rect">
            <a:avLst/>
          </a:prstGeom>
        </p:spPr>
      </p:pic>
    </p:spTree>
    <p:extLst>
      <p:ext uri="{BB962C8B-B14F-4D97-AF65-F5344CB8AC3E}">
        <p14:creationId xmlns:p14="http://schemas.microsoft.com/office/powerpoint/2010/main" val="3107528184"/>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Arial"/>
        <a:cs typeface="Arial"/>
      </a:majorFont>
      <a:minorFont>
        <a:latin typeface="Calibri"/>
        <a:ea typeface="Arial"/>
        <a:cs typeface="Arial"/>
      </a:minorFont>
    </a:fontScheme>
    <a:fmtScheme name="Стандартная">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majorFont>
      <a:minorFont>
        <a:latin typeface="Calibri"/>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1245</TotalTime>
  <Words>404</Words>
  <Application>Microsoft Office PowerPoint</Application>
  <DocSecurity>0</DocSecurity>
  <PresentationFormat>Широкоэкранный</PresentationFormat>
  <Paragraphs>39</Paragraphs>
  <Slides>8</Slides>
  <Notes>0</Notes>
  <HiddenSlides>0</HiddenSlides>
  <MMClips>0</MMClips>
  <ScaleCrop>false</ScaleCrop>
  <HeadingPairs>
    <vt:vector size="6" baseType="variant">
      <vt:variant>
        <vt:lpstr>Использованные шрифты</vt:lpstr>
      </vt:variant>
      <vt:variant>
        <vt:i4>7</vt:i4>
      </vt:variant>
      <vt:variant>
        <vt:lpstr>Тема</vt:lpstr>
      </vt:variant>
      <vt:variant>
        <vt:i4>2</vt:i4>
      </vt:variant>
      <vt:variant>
        <vt:lpstr>Заголовки слайдов</vt:lpstr>
      </vt:variant>
      <vt:variant>
        <vt:i4>8</vt:i4>
      </vt:variant>
    </vt:vector>
  </HeadingPairs>
  <TitlesOfParts>
    <vt:vector size="17" baseType="lpstr">
      <vt:lpstr>Arial</vt:lpstr>
      <vt:lpstr>Calibri</vt:lpstr>
      <vt:lpstr>Calibri (Основной текст)</vt:lpstr>
      <vt:lpstr>Calibri Light</vt:lpstr>
      <vt:lpstr>SB Sans Display Light</vt:lpstr>
      <vt:lpstr>SB Sans Display Regular</vt:lpstr>
      <vt:lpstr>SBSansDisplay-Light</vt:lpstr>
      <vt:lpstr>Тема Office</vt:lpstr>
      <vt:lpstr>Office Theme</vt:lpstr>
      <vt:lpstr>Презентация PowerPoint</vt:lpstr>
      <vt:lpstr>      Предусмотрены следующие функции: Создание, удаление клиента с возможностью дальнейшей корректировки данных.  При вводе данных, таких как дата рождения, производится проверка на формат год-месяц-день. При вводе почтового адреса клиента производится проверка на соответствие формата почтового адреса. При вводе ФИО количество символов ограниченно 100 символами. Клиент может иметь неограниченное количество карт. При создании карты генерируется шестнадцатизначный номер и производится проверка уникальности номера. Также генерируется трехзначный CVC код. Фиксируется дата создания карты. Рассчитывается срок действия карты. Есть возможность удаления карты. При истечении срока действия карты автоматически карта удаляется и генерируется новая карта.   Клиент получает уведомление по почте о завершении срока действия карты. А также получает данные новой карты.  </vt:lpstr>
      <vt:lpstr>Презентация PowerPoint</vt:lpstr>
      <vt:lpstr>Презентация PowerPoint</vt:lpstr>
      <vt:lpstr>Презентация PowerPoint</vt:lpstr>
      <vt:lpstr>Презентация PowerPoint</vt:lpstr>
      <vt:lpstr>Страница создания нового клиента.</vt:lpstr>
      <vt:lpstr>Страница для просмотра, создания и удаления карт.</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светлый маг</dc:title>
  <dc:subject/>
  <dc:creator>Рабушко Анна Юрьевна</dc:creator>
  <cp:keywords/>
  <dc:description/>
  <cp:lastModifiedBy>katpa</cp:lastModifiedBy>
  <cp:revision>562</cp:revision>
  <dcterms:created xsi:type="dcterms:W3CDTF">2020-09-16T07:07:55Z</dcterms:created>
  <dcterms:modified xsi:type="dcterms:W3CDTF">2021-11-27T12:58:08Z</dcterms:modified>
  <cp:category/>
  <dc:identifier/>
  <cp:contentStatus/>
  <dc:language/>
  <cp:version/>
</cp:coreProperties>
</file>