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99" autoAdjust="0"/>
    <p:restoredTop sz="94660"/>
  </p:normalViewPr>
  <p:slideViewPr>
    <p:cSldViewPr>
      <p:cViewPr>
        <p:scale>
          <a:sx n="76" d="100"/>
          <a:sy n="76" d="100"/>
        </p:scale>
        <p:origin x="-184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\Мои документы\Мои рисунки\bv-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6286500"/>
            <a:ext cx="9382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5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Рабочий стол\угадай\сс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5357813"/>
            <a:ext cx="25273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Admin\Рабочий стол\угадай\д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14620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Documents and Settings\Admin\Рабочий стол\угадай\ссч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4965700"/>
            <a:ext cx="1643062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\Рабочий стол\угадай\сс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37100"/>
            <a:ext cx="357187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8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8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015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46E099-8240-4B63-A520-C88412B3B3ED}" type="datetimeFigureOut">
              <a:rPr lang="ru-RU"/>
              <a:pPr>
                <a:defRPr/>
              </a:pPr>
              <a:t>30.08.2019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7E5FD-4DA0-477E-BAC8-385008FCDD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1800199"/>
          </a:xfrm>
        </p:spPr>
        <p:txBody>
          <a:bodyPr/>
          <a:lstStyle/>
          <a:p>
            <a:r>
              <a:rPr lang="ru-RU" dirty="0" smtClean="0"/>
              <a:t>Рассказ на основе услышанного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Урок развития речи в 6 классе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Учитель </a:t>
            </a:r>
            <a:r>
              <a:rPr lang="ru-RU" sz="2000" b="1" smtClean="0">
                <a:solidFill>
                  <a:schemeClr val="accent3">
                    <a:lumMod val="50000"/>
                  </a:schemeClr>
                </a:solidFill>
              </a:rPr>
              <a:t>русского </a:t>
            </a:r>
            <a:r>
              <a:rPr lang="ru-RU" sz="2000" b="1" smtClean="0">
                <a:solidFill>
                  <a:schemeClr val="accent3">
                    <a:lumMod val="50000"/>
                  </a:schemeClr>
                </a:solidFill>
              </a:rPr>
              <a:t>языка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МОУ-ГИМНАЗИЯ №1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Семенова Елена Николаевна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lang="ru-RU" sz="3200" kern="0" dirty="0">
                <a:solidFill>
                  <a:srgbClr val="FFFF99"/>
                </a:solidFill>
                <a:latin typeface="Arial"/>
              </a:rPr>
              <a:t/>
            </a:r>
            <a:br>
              <a:rPr lang="ru-RU" sz="3200" kern="0" dirty="0">
                <a:solidFill>
                  <a:srgbClr val="FFFF99"/>
                </a:solidFill>
                <a:latin typeface="Arial"/>
              </a:rPr>
            </a:b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Памятка-рекомендация </a:t>
            </a:r>
            <a:b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«Особенности написания рассказа</a:t>
            </a:r>
            <a:b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на основе услышанного»</a:t>
            </a:r>
            <a:b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19256" cy="3993307"/>
          </a:xfrm>
        </p:spPr>
        <p:txBody>
          <a:bodyPr/>
          <a:lstStyle/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Напишите, при каких обстоятельствах вы услышали  рассказываемую вами историю.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Расскажите о рассказчике.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Охарактеризуйте его.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Передайте подробно услышанную историю.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Постарайтесь не исказить полученную информацию.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Выскажите свое впечатление от услышанного.</a:t>
            </a:r>
          </a:p>
          <a:p>
            <a:pPr lvl="0">
              <a:lnSpc>
                <a:spcPct val="80000"/>
              </a:lnSpc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15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ÑÐ¼Ð¾ÑÑÐµÑÑ Ð¸ ÑÐºÐ°ÑÐ°ÑÑ ÑÐ¾ÑÐ¾Ð³ÑÐ°ÑÐ¸Ð¸ ÐºÐ°ÑÐµÑÑÐ²ÐµÐ½Ð½ÑÐµ ÑÐ¾ÑÐ¾Ð³ÑÐ°ÑÐ¸Ð¸ - ÑÐ¿Ð°ÑÐ¸Ð±Ð¾ Ð·Ð° Ð²Ð½Ð¸Ð¼Ð°Ð½Ð¸Ðµ ÑÐ¼ÐµÑÐ½Ð°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92696"/>
            <a:ext cx="7488833" cy="55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Рассказ – это…</a:t>
            </a:r>
            <a:endParaRPr lang="ru-RU" dirty="0" smtClean="0"/>
          </a:p>
        </p:txBody>
      </p:sp>
      <p:sp>
        <p:nvSpPr>
          <p:cNvPr id="9219" name="Содержимое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0">
              <a:buFontTx/>
              <a:buChar char="•"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повествовательное произведение, в котором речь идет обычно об одном, но важном событии в жизни героя. 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Элементы композиции рассказа</a:t>
            </a:r>
            <a:endParaRPr 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0" y="1117598"/>
            <a:ext cx="4572000" cy="46228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Экспозиция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Завязка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Развитие действия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Кульминация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Спад действия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Развязка 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Эпилог (может отсутствовать)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•"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Незнание особенностей создания рассказов на основе услышанного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1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Алгоритм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Прочитайте внимательно план-задание.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Рассмотрите имеющиеся на столах памятки.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Изучите лингвистический текст о рассказах на основе услышанного.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Выделите из текста главное.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забудьте подобрать примеры.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Подготовьтесь к защите своей работы.</a:t>
            </a:r>
          </a:p>
          <a:p>
            <a:pPr lvl="0">
              <a:buFontTx/>
              <a:buChar char="•"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Выступите с полученной информацией.</a:t>
            </a:r>
          </a:p>
          <a:p>
            <a:pPr lvl="0">
              <a:buNone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1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Вводная часть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0200"/>
            <a:ext cx="7704856" cy="4525963"/>
          </a:xfrm>
        </p:spPr>
        <p:txBody>
          <a:bodyPr/>
          <a:lstStyle/>
          <a:p>
            <a:pPr marL="457200" lvl="1" indent="0">
              <a:spcBef>
                <a:spcPct val="0"/>
              </a:spcBef>
              <a:buFontTx/>
              <a:buChar char="•"/>
              <a:tabLst>
                <a:tab pos="914400" algn="l"/>
              </a:tabLst>
            </a:pPr>
            <a:r>
              <a:rPr lang="ru-RU" sz="3200" dirty="0" smtClean="0">
                <a:solidFill>
                  <a:srgbClr val="FFFFFF"/>
                </a:solidFill>
                <a:latin typeface="Arial" charset="0"/>
              </a:rPr>
              <a:t>При </a:t>
            </a:r>
            <a:r>
              <a:rPr lang="ru-RU" sz="3200" dirty="0">
                <a:solidFill>
                  <a:srgbClr val="FFFFFF"/>
                </a:solidFill>
                <a:latin typeface="Arial" charset="0"/>
              </a:rPr>
              <a:t>каких обстоятельствах вы услышали  рассказываемую вами </a:t>
            </a:r>
            <a:r>
              <a:rPr lang="ru-RU" sz="3200" dirty="0" smtClean="0">
                <a:solidFill>
                  <a:srgbClr val="FFFFFF"/>
                </a:solidFill>
                <a:latin typeface="Arial" charset="0"/>
              </a:rPr>
              <a:t>историю?</a:t>
            </a:r>
            <a:endParaRPr lang="ru-RU" sz="3200" dirty="0">
              <a:solidFill>
                <a:srgbClr val="FFFFFF"/>
              </a:solidFill>
              <a:latin typeface="Arial" charset="0"/>
            </a:endParaRPr>
          </a:p>
          <a:p>
            <a:r>
              <a:rPr lang="ru-RU" sz="4000" b="1" dirty="0" smtClean="0"/>
              <a:t>Где?</a:t>
            </a:r>
            <a:r>
              <a:rPr lang="ru-RU" dirty="0" smtClean="0"/>
              <a:t>                                                       </a:t>
            </a:r>
            <a:r>
              <a:rPr lang="ru-RU" sz="4000" b="1" dirty="0" smtClean="0"/>
              <a:t> </a:t>
            </a:r>
            <a:r>
              <a:rPr lang="ru-RU" sz="4000" b="1" dirty="0"/>
              <a:t>Кто?</a:t>
            </a:r>
          </a:p>
          <a:p>
            <a:endParaRPr lang="ru-RU" dirty="0"/>
          </a:p>
          <a:p>
            <a:pPr algn="ctr"/>
            <a:r>
              <a:rPr lang="ru-RU" sz="4000" b="1" dirty="0"/>
              <a:t>Когда?</a:t>
            </a:r>
          </a:p>
          <a:p>
            <a:pPr algn="ctr"/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310260" y="3429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5868144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flipH="1">
            <a:off x="2195736" y="3429000"/>
            <a:ext cx="10801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2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kern="0" dirty="0" smtClean="0">
                <a:solidFill>
                  <a:srgbClr val="FFFFFF"/>
                </a:solidFill>
                <a:latin typeface="Arial"/>
              </a:rPr>
              <a:t>Рассказ истории от 1-го лица </a:t>
            </a:r>
          </a:p>
          <a:p>
            <a:pPr marL="0" indent="0" algn="ctr">
              <a:buNone/>
            </a:pPr>
            <a:r>
              <a:rPr lang="ru-RU" kern="0" dirty="0" smtClean="0">
                <a:solidFill>
                  <a:srgbClr val="FFFFFF"/>
                </a:solidFill>
                <a:latin typeface="Arial"/>
              </a:rPr>
              <a:t>или</a:t>
            </a:r>
          </a:p>
          <a:p>
            <a:r>
              <a:rPr lang="ru-RU" kern="0" dirty="0" smtClean="0">
                <a:solidFill>
                  <a:srgbClr val="FFFFFF"/>
                </a:solidFill>
                <a:latin typeface="Arial"/>
              </a:rPr>
              <a:t>Подробный пересказ услышанной истории от 3-го лица</a:t>
            </a:r>
          </a:p>
          <a:p>
            <a:endParaRPr lang="ru-RU" kern="0" dirty="0" smtClean="0">
              <a:solidFill>
                <a:srgbClr val="FFFFFF"/>
              </a:solidFill>
              <a:latin typeface="Arial"/>
            </a:endParaRPr>
          </a:p>
          <a:p>
            <a:pPr marL="0" lvl="0" indent="0" algn="ctr">
              <a:buNone/>
            </a:pPr>
            <a:r>
              <a:rPr lang="ru-RU" kern="0" dirty="0">
                <a:solidFill>
                  <a:srgbClr val="FFFFFF"/>
                </a:solidFill>
                <a:latin typeface="Arial"/>
              </a:rPr>
              <a:t>Постарайтесь не исказить полученную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5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Основная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4000" b="1" dirty="0" smtClean="0">
                <a:solidFill>
                  <a:schemeClr val="bg1"/>
                </a:solidFill>
              </a:rPr>
              <a:t>Завязка</a:t>
            </a:r>
          </a:p>
          <a:p>
            <a:r>
              <a:rPr lang="ru-RU" sz="4000" b="1" dirty="0" smtClean="0">
                <a:solidFill>
                  <a:schemeClr val="bg1"/>
                </a:solidFill>
              </a:rPr>
              <a:t>Кульминация</a:t>
            </a:r>
          </a:p>
          <a:p>
            <a:r>
              <a:rPr lang="ru-RU" sz="4000" b="1" dirty="0" smtClean="0">
                <a:solidFill>
                  <a:schemeClr val="bg1"/>
                </a:solidFill>
              </a:rPr>
              <a:t>Развязка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1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>
                <a:solidFill>
                  <a:srgbClr val="FFFF99"/>
                </a:solidFill>
                <a:latin typeface="Arial"/>
              </a:rPr>
              <a:t>Заключительная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Впечатление от услышанного.</a:t>
            </a:r>
          </a:p>
          <a:p>
            <a:r>
              <a:rPr lang="ru-RU" sz="3600" kern="0" dirty="0" smtClean="0">
                <a:solidFill>
                  <a:srgbClr val="FFFFFF"/>
                </a:solidFill>
                <a:latin typeface="Arial"/>
              </a:rPr>
              <a:t>Сообщение о судьбе рассказчика, о том, чем закончилась их встреча.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18088"/>
      </p:ext>
    </p:extLst>
  </p:cSld>
  <p:clrMapOvr>
    <a:masterClrMapping/>
  </p:clrMapOvr>
</p:sld>
</file>

<file path=ppt/theme/theme1.xml><?xml version="1.0" encoding="utf-8"?>
<a:theme xmlns:a="http://schemas.openxmlformats.org/drawingml/2006/main" name="Урок письм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Урок письма</Template>
  <TotalTime>55</TotalTime>
  <Words>214</Words>
  <Application>Microsoft Office PowerPoint</Application>
  <PresentationFormat>Экран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Урок письма</vt:lpstr>
      <vt:lpstr>Рассказ на основе услышанного</vt:lpstr>
      <vt:lpstr>Рассказ – это…</vt:lpstr>
      <vt:lpstr>Элементы композиции рассказа</vt:lpstr>
      <vt:lpstr>Проблема</vt:lpstr>
      <vt:lpstr>Алгоритм работы</vt:lpstr>
      <vt:lpstr>Вводная часть </vt:lpstr>
      <vt:lpstr>Основная часть</vt:lpstr>
      <vt:lpstr>Основная часть</vt:lpstr>
      <vt:lpstr>Заключительная часть</vt:lpstr>
      <vt:lpstr>  Памятка-рекомендация  «Особенности написания рассказа на основе услышанного»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Рассказ на основе услышанного</dc:title>
  <dc:creator>Елена</dc:creator>
  <cp:lastModifiedBy>Елена</cp:lastModifiedBy>
  <cp:revision>9</cp:revision>
  <dcterms:created xsi:type="dcterms:W3CDTF">2019-04-26T02:41:01Z</dcterms:created>
  <dcterms:modified xsi:type="dcterms:W3CDTF">2019-08-30T16:25:03Z</dcterms:modified>
</cp:coreProperties>
</file>