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70B766"/>
    <a:srgbClr val="CA6727"/>
    <a:srgbClr val="0087B1"/>
    <a:srgbClr val="89194E"/>
    <a:srgbClr val="61C5BD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3392" y="2780929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НА НЕСКОЛЬКО СТРОК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181728" y="2780928"/>
            <a:ext cx="1482891" cy="694928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5E70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2016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5ECB-C836-4680-AF3F-26C1F479D362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7382" y="2636912"/>
            <a:ext cx="11137237" cy="72008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524556" y="4365104"/>
            <a:ext cx="11137237" cy="72008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666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09600" y="1340769"/>
            <a:ext cx="10972800" cy="648072"/>
          </a:xfrm>
        </p:spPr>
        <p:txBody>
          <a:bodyPr/>
          <a:lstStyle>
            <a:lvl1pPr marL="0" indent="0">
              <a:buNone/>
              <a:defRPr b="1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5E7076"/>
                </a:solidFill>
              </a:defRPr>
            </a:lvl2pPr>
            <a:lvl3pPr>
              <a:defRPr>
                <a:solidFill>
                  <a:srgbClr val="5E7076"/>
                </a:solidFill>
              </a:defRPr>
            </a:lvl3pPr>
            <a:lvl4pPr>
              <a:defRPr>
                <a:solidFill>
                  <a:srgbClr val="5E7076"/>
                </a:solidFill>
              </a:defRPr>
            </a:lvl4pPr>
            <a:lvl5pPr>
              <a:defRPr>
                <a:solidFill>
                  <a:srgbClr val="5E7076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0" hasCustomPrompt="1"/>
          </p:nvPr>
        </p:nvSpPr>
        <p:spPr>
          <a:xfrm>
            <a:off x="609600" y="2060849"/>
            <a:ext cx="10959008" cy="4065315"/>
          </a:xfrm>
        </p:spPr>
        <p:txBody>
          <a:bodyPr/>
          <a:lstStyle>
            <a:lvl1pPr marL="0" indent="0">
              <a:buNone/>
              <a:defRPr sz="2800" b="1">
                <a:solidFill>
                  <a:srgbClr val="5E7076"/>
                </a:solidFill>
              </a:defRPr>
            </a:lvl1pPr>
            <a:lvl2pPr>
              <a:defRPr sz="2400">
                <a:solidFill>
                  <a:srgbClr val="5E7076"/>
                </a:solidFill>
              </a:defRPr>
            </a:lvl2pPr>
            <a:lvl3pPr>
              <a:defRPr sz="2000">
                <a:solidFill>
                  <a:srgbClr val="5E7076"/>
                </a:solidFill>
              </a:defRPr>
            </a:lvl3pPr>
            <a:lvl4pPr>
              <a:defRPr sz="1800">
                <a:solidFill>
                  <a:srgbClr val="5E7076"/>
                </a:solidFill>
              </a:defRPr>
            </a:lvl4pPr>
            <a:lvl5pPr>
              <a:defRPr sz="1800">
                <a:solidFill>
                  <a:srgbClr val="5E707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6872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направл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31371" y="1412776"/>
            <a:ext cx="11137237" cy="360040"/>
          </a:xfrm>
          <a:prstGeom prst="rect">
            <a:avLst/>
          </a:prstGeom>
          <a:solidFill>
            <a:srgbClr val="61C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7381" y="1445771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34931" y="1844824"/>
            <a:ext cx="11137237" cy="360040"/>
          </a:xfrm>
          <a:prstGeom prst="rect">
            <a:avLst/>
          </a:prstGeom>
          <a:solidFill>
            <a:srgbClr val="89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Текст 2"/>
          <p:cNvSpPr>
            <a:spLocks noGrp="1"/>
          </p:cNvSpPr>
          <p:nvPr>
            <p:ph type="body" idx="13"/>
          </p:nvPr>
        </p:nvSpPr>
        <p:spPr>
          <a:xfrm>
            <a:off x="530941" y="1877819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29730" y="2315885"/>
            <a:ext cx="11137237" cy="360040"/>
          </a:xfrm>
          <a:prstGeom prst="rect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1" name="Текст 2"/>
          <p:cNvSpPr>
            <a:spLocks noGrp="1"/>
          </p:cNvSpPr>
          <p:nvPr>
            <p:ph type="body" idx="14"/>
          </p:nvPr>
        </p:nvSpPr>
        <p:spPr>
          <a:xfrm>
            <a:off x="525740" y="2348880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450944" y="2819941"/>
            <a:ext cx="11137237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3" name="Текст 2"/>
          <p:cNvSpPr>
            <a:spLocks noGrp="1"/>
          </p:cNvSpPr>
          <p:nvPr>
            <p:ph type="body" idx="15"/>
          </p:nvPr>
        </p:nvSpPr>
        <p:spPr>
          <a:xfrm>
            <a:off x="546955" y="2852936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36843" y="3323997"/>
            <a:ext cx="11137237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Текст 2"/>
          <p:cNvSpPr>
            <a:spLocks noGrp="1"/>
          </p:cNvSpPr>
          <p:nvPr>
            <p:ph type="body" idx="16"/>
          </p:nvPr>
        </p:nvSpPr>
        <p:spPr>
          <a:xfrm>
            <a:off x="532853" y="3356992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41447" y="3828053"/>
            <a:ext cx="11137237" cy="360040"/>
          </a:xfrm>
          <a:prstGeom prst="rect">
            <a:avLst/>
          </a:prstGeom>
          <a:solidFill>
            <a:srgbClr val="CA6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7" name="Текст 2"/>
          <p:cNvSpPr>
            <a:spLocks noGrp="1"/>
          </p:cNvSpPr>
          <p:nvPr>
            <p:ph type="body" idx="17"/>
          </p:nvPr>
        </p:nvSpPr>
        <p:spPr>
          <a:xfrm>
            <a:off x="537457" y="3861048"/>
            <a:ext cx="10363200" cy="329828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5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68075" y="1600201"/>
            <a:ext cx="4814325" cy="319695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90389" cy="597744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1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idx="10" hasCustomPrompt="1"/>
          </p:nvPr>
        </p:nvSpPr>
        <p:spPr>
          <a:xfrm>
            <a:off x="609600" y="2204864"/>
            <a:ext cx="5966453" cy="3816424"/>
          </a:xfrm>
        </p:spPr>
        <p:txBody>
          <a:bodyPr anchor="t">
            <a:normAutofit/>
          </a:bodyPr>
          <a:lstStyle>
            <a:lvl1pPr marL="0" indent="0" algn="l">
              <a:buNone/>
              <a:defRPr sz="3200" b="0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8410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1055019" cy="33340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rgbClr val="5E70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59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5ECB-C836-4680-AF3F-26C1F479D362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6B73-BC2B-4B9B-A1C4-027B9AC0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kpro.online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440" y="2780929"/>
            <a:ext cx="10585176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CITEK</a:t>
            </a:r>
            <a:r>
              <a:rPr lang="ru-RU" dirty="0"/>
              <a:t> </a:t>
            </a:r>
            <a:br>
              <a:rPr lang="ru-RU" dirty="0"/>
            </a:br>
            <a:r>
              <a:rPr lang="ru-RU" sz="3600" b="0" dirty="0"/>
              <a:t>центр информационных технологий и инженерных компетенций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21660" y="6021288"/>
            <a:ext cx="1112168" cy="694928"/>
          </a:xfrm>
        </p:spPr>
        <p:txBody>
          <a:bodyPr/>
          <a:lstStyle/>
          <a:p>
            <a:r>
              <a:rPr lang="ru-RU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0648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ru-RU" b="0" dirty="0"/>
          </a:p>
          <a:p>
            <a:r>
              <a:rPr lang="ru-RU" b="0" dirty="0"/>
              <a:t>Перед нами стояла цель: </a:t>
            </a:r>
          </a:p>
          <a:p>
            <a:r>
              <a:rPr lang="ru-RU" b="0" dirty="0"/>
              <a:t>разработать</a:t>
            </a:r>
            <a:r>
              <a:rPr lang="en-US" b="0" dirty="0"/>
              <a:t> web-</a:t>
            </a:r>
            <a:r>
              <a:rPr lang="ru-RU" b="0" dirty="0"/>
              <a:t>приложение, предоставляющее студентам возможность самореализоваться и попробовать свои силы в выполнении реальных задач; приложение, демонстрирующее работодателям проекты с интересными решениями сложных задач.  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8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endParaRPr lang="ru-RU" b="0" dirty="0"/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dirty="0" err="1">
                <a:latin typeface="Times New Roman" pitchFamily="18" charset="0"/>
                <a:cs typeface="Times New Roman" pitchFamily="18" charset="0"/>
              </a:rPr>
              <a:t>TeamLead</a:t>
            </a: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Designer</a:t>
            </a: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 - Князев Никита</a:t>
            </a: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dirty="0" err="1">
                <a:latin typeface="Times New Roman" pitchFamily="18" charset="0"/>
                <a:cs typeface="Times New Roman" pitchFamily="18" charset="0"/>
              </a:rPr>
              <a:t>Front-end</a:t>
            </a: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 - Ковалёв Денис</a:t>
            </a: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dirty="0" err="1">
                <a:latin typeface="Times New Roman" pitchFamily="18" charset="0"/>
                <a:cs typeface="Times New Roman" pitchFamily="18" charset="0"/>
              </a:rPr>
              <a:t>Back-end</a:t>
            </a: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 – Романычев Леонид</a:t>
            </a:r>
            <a:endParaRPr lang="ru-RU" alt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ront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-end &amp; Adviser</a:t>
            </a: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 - Петров Михаил</a:t>
            </a:r>
          </a:p>
          <a:p>
            <a:pPr marL="369888" indent="-369888" latinLnBrk="1">
              <a:lnSpc>
                <a:spcPct val="110000"/>
              </a:lnSpc>
            </a:pPr>
            <a:r>
              <a:rPr lang="ru-RU" altLang="en-US" dirty="0" err="1"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en-US" dirty="0" err="1">
                <a:latin typeface="Times New Roman" pitchFamily="18" charset="0"/>
                <a:cs typeface="Times New Roman" pitchFamily="18" charset="0"/>
              </a:rPr>
              <a:t>Assurance</a:t>
            </a:r>
            <a:r>
              <a:rPr lang="ru-RU" altLang="en-US" dirty="0">
                <a:latin typeface="Times New Roman" pitchFamily="18" charset="0"/>
                <a:cs typeface="Times New Roman" pitchFamily="18" charset="0"/>
              </a:rPr>
              <a:t> - Тырышкина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1935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0D7E974-F199-431C-9A02-5EFBC3F67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6" y="2151548"/>
            <a:ext cx="4679750" cy="2659658"/>
          </a:xfr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Решение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0"/>
          </p:nvPr>
        </p:nvSpPr>
        <p:spPr>
          <a:xfrm>
            <a:off x="609600" y="2204864"/>
            <a:ext cx="6134472" cy="3816424"/>
          </a:xfrm>
        </p:spPr>
        <p:txBody>
          <a:bodyPr>
            <a:normAutofit/>
          </a:bodyPr>
          <a:lstStyle/>
          <a:p>
            <a:r>
              <a:rPr lang="ru-RU" dirty="0"/>
              <a:t>Используя различные инструменты и средства, такие как </a:t>
            </a:r>
            <a:r>
              <a:rPr lang="en-US" dirty="0">
                <a:solidFill>
                  <a:schemeClr val="tx1"/>
                </a:solidFill>
              </a:rPr>
              <a:t>React, MongoDB, JS,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r>
              <a:rPr lang="en-US" dirty="0">
                <a:solidFill>
                  <a:schemeClr val="tx1"/>
                </a:solidFill>
              </a:rPr>
              <a:t>, Apache </a:t>
            </a:r>
            <a:r>
              <a:rPr lang="en-US" dirty="0" err="1">
                <a:solidFill>
                  <a:schemeClr val="tx1"/>
                </a:solidFill>
              </a:rPr>
              <a:t>Jmeter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en-US" dirty="0"/>
              <a:t>, </a:t>
            </a:r>
            <a:r>
              <a:rPr lang="ru-RU" dirty="0"/>
              <a:t>мы разработали следующее </a:t>
            </a:r>
            <a:r>
              <a:rPr lang="en-US" dirty="0"/>
              <a:t>web-</a:t>
            </a:r>
            <a:r>
              <a:rPr lang="ru-RU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1986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ru-RU" dirty="0"/>
              <a:t> версия приложения:</a:t>
            </a:r>
          </a:p>
          <a:p>
            <a:r>
              <a:rPr lang="en-US" dirty="0">
                <a:hlinkClick r:id="rId2"/>
              </a:rPr>
              <a:t>https://askpro.online/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847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108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Тема Office</vt:lpstr>
      <vt:lpstr>CITEK  центр информационных технологий и инженерных компетенций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DOLOR SIT AMET, CONSECTETUR ADIPISICING ELIT ADIPISICING ELIT</dc:title>
  <dc:creator>Баранова Ольга Владимировна</dc:creator>
  <cp:lastModifiedBy>Никита Никита</cp:lastModifiedBy>
  <cp:revision>18</cp:revision>
  <dcterms:created xsi:type="dcterms:W3CDTF">2015-06-15T10:35:27Z</dcterms:created>
  <dcterms:modified xsi:type="dcterms:W3CDTF">2019-11-29T15:45:11Z</dcterms:modified>
</cp:coreProperties>
</file>