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8" r:id="rId5"/>
    <p:sldId id="262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076"/>
    <a:srgbClr val="70B766"/>
    <a:srgbClr val="CA6727"/>
    <a:srgbClr val="0087B1"/>
    <a:srgbClr val="89194E"/>
    <a:srgbClr val="61C5BD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3392" y="2780929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НА НЕСКОЛЬКО СТРОК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0181728" y="2780928"/>
            <a:ext cx="1482891" cy="694928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5E70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2016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5ECB-C836-4680-AF3F-26C1F479D36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B73-BC2B-4B9B-A1C4-027B9AC08D2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7382" y="2636912"/>
            <a:ext cx="11137237" cy="72008"/>
          </a:xfrm>
          <a:prstGeom prst="rect">
            <a:avLst/>
          </a:prstGeom>
          <a:solidFill>
            <a:srgbClr val="5E7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524556" y="4365104"/>
            <a:ext cx="11137237" cy="72008"/>
          </a:xfrm>
          <a:prstGeom prst="rect">
            <a:avLst/>
          </a:prstGeom>
          <a:solidFill>
            <a:srgbClr val="5E7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56661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09600" y="1340769"/>
            <a:ext cx="10972800" cy="648072"/>
          </a:xfrm>
        </p:spPr>
        <p:txBody>
          <a:bodyPr/>
          <a:lstStyle>
            <a:lvl1pPr marL="0" indent="0">
              <a:buNone/>
              <a:defRPr b="1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5E7076"/>
                </a:solidFill>
              </a:defRPr>
            </a:lvl2pPr>
            <a:lvl3pPr>
              <a:defRPr>
                <a:solidFill>
                  <a:srgbClr val="5E7076"/>
                </a:solidFill>
              </a:defRPr>
            </a:lvl3pPr>
            <a:lvl4pPr>
              <a:defRPr>
                <a:solidFill>
                  <a:srgbClr val="5E7076"/>
                </a:solidFill>
              </a:defRPr>
            </a:lvl4pPr>
            <a:lvl5pPr>
              <a:defRPr>
                <a:solidFill>
                  <a:srgbClr val="5E7076"/>
                </a:solidFill>
              </a:defRPr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0" hasCustomPrompt="1"/>
          </p:nvPr>
        </p:nvSpPr>
        <p:spPr>
          <a:xfrm>
            <a:off x="609600" y="2060849"/>
            <a:ext cx="10959008" cy="4065315"/>
          </a:xfrm>
        </p:spPr>
        <p:txBody>
          <a:bodyPr/>
          <a:lstStyle>
            <a:lvl1pPr marL="0" indent="0">
              <a:buNone/>
              <a:defRPr sz="2800" b="1">
                <a:solidFill>
                  <a:srgbClr val="5E7076"/>
                </a:solidFill>
              </a:defRPr>
            </a:lvl1pPr>
            <a:lvl2pPr>
              <a:defRPr sz="2400">
                <a:solidFill>
                  <a:srgbClr val="5E7076"/>
                </a:solidFill>
              </a:defRPr>
            </a:lvl2pPr>
            <a:lvl3pPr>
              <a:defRPr sz="2000">
                <a:solidFill>
                  <a:srgbClr val="5E7076"/>
                </a:solidFill>
              </a:defRPr>
            </a:lvl3pPr>
            <a:lvl4pPr>
              <a:defRPr sz="1800">
                <a:solidFill>
                  <a:srgbClr val="5E7076"/>
                </a:solidFill>
              </a:defRPr>
            </a:lvl4pPr>
            <a:lvl5pPr>
              <a:defRPr sz="1800">
                <a:solidFill>
                  <a:srgbClr val="5E707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Текст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6872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направл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431371" y="1412776"/>
            <a:ext cx="11137237" cy="360040"/>
          </a:xfrm>
          <a:prstGeom prst="rect">
            <a:avLst/>
          </a:prstGeom>
          <a:solidFill>
            <a:srgbClr val="61C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7381" y="1445771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34931" y="1844824"/>
            <a:ext cx="11137237" cy="360040"/>
          </a:xfrm>
          <a:prstGeom prst="rect">
            <a:avLst/>
          </a:prstGeom>
          <a:solidFill>
            <a:srgbClr val="89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9" name="Текст 2"/>
          <p:cNvSpPr>
            <a:spLocks noGrp="1"/>
          </p:cNvSpPr>
          <p:nvPr>
            <p:ph type="body" idx="13"/>
          </p:nvPr>
        </p:nvSpPr>
        <p:spPr>
          <a:xfrm>
            <a:off x="530941" y="1877819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29730" y="2315885"/>
            <a:ext cx="11137237" cy="360040"/>
          </a:xfrm>
          <a:prstGeom prst="rect">
            <a:avLst/>
          </a:prstGeom>
          <a:solidFill>
            <a:srgbClr val="008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1" name="Текст 2"/>
          <p:cNvSpPr>
            <a:spLocks noGrp="1"/>
          </p:cNvSpPr>
          <p:nvPr>
            <p:ph type="body" idx="14"/>
          </p:nvPr>
        </p:nvSpPr>
        <p:spPr>
          <a:xfrm>
            <a:off x="525740" y="2348880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450944" y="2819941"/>
            <a:ext cx="11137237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3" name="Текст 2"/>
          <p:cNvSpPr>
            <a:spLocks noGrp="1"/>
          </p:cNvSpPr>
          <p:nvPr>
            <p:ph type="body" idx="15"/>
          </p:nvPr>
        </p:nvSpPr>
        <p:spPr>
          <a:xfrm>
            <a:off x="546955" y="2852936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36843" y="3323997"/>
            <a:ext cx="11137237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5" name="Текст 2"/>
          <p:cNvSpPr>
            <a:spLocks noGrp="1"/>
          </p:cNvSpPr>
          <p:nvPr>
            <p:ph type="body" idx="16"/>
          </p:nvPr>
        </p:nvSpPr>
        <p:spPr>
          <a:xfrm>
            <a:off x="532853" y="3356992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41447" y="3828053"/>
            <a:ext cx="11137237" cy="360040"/>
          </a:xfrm>
          <a:prstGeom prst="rect">
            <a:avLst/>
          </a:prstGeom>
          <a:solidFill>
            <a:srgbClr val="CA6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7" name="Текст 2"/>
          <p:cNvSpPr>
            <a:spLocks noGrp="1"/>
          </p:cNvSpPr>
          <p:nvPr>
            <p:ph type="body" idx="17"/>
          </p:nvPr>
        </p:nvSpPr>
        <p:spPr>
          <a:xfrm>
            <a:off x="537457" y="3861048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45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768075" y="1600201"/>
            <a:ext cx="4814325" cy="319695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90389" cy="597744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1">
                <a:solidFill>
                  <a:srgbClr val="5E70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0" name="Текст 2"/>
          <p:cNvSpPr>
            <a:spLocks noGrp="1"/>
          </p:cNvSpPr>
          <p:nvPr>
            <p:ph type="body" idx="10" hasCustomPrompt="1"/>
          </p:nvPr>
        </p:nvSpPr>
        <p:spPr>
          <a:xfrm>
            <a:off x="609600" y="2204864"/>
            <a:ext cx="5966453" cy="3816424"/>
          </a:xfrm>
        </p:spPr>
        <p:txBody>
          <a:bodyPr anchor="t">
            <a:normAutofit/>
          </a:bodyPr>
          <a:lstStyle>
            <a:lvl1pPr marL="0" indent="0" algn="l">
              <a:buNone/>
              <a:defRPr sz="3200" b="0">
                <a:solidFill>
                  <a:srgbClr val="5E70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8410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1055019" cy="33340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rgbClr val="5E70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598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5ECB-C836-4680-AF3F-26C1F479D36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6B73-BC2B-4B9B-A1C4-027B9AC0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3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skpro.online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5440" y="2780929"/>
            <a:ext cx="10585176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CITEK</a:t>
            </a:r>
            <a:r>
              <a:rPr lang="ru-RU" dirty="0"/>
              <a:t> </a:t>
            </a:r>
            <a:br>
              <a:rPr lang="ru-RU" dirty="0"/>
            </a:br>
            <a:r>
              <a:rPr lang="ru-RU" sz="3600" b="0" dirty="0"/>
              <a:t>центр информационных технологий и инженерных компетенций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21660" y="6021288"/>
            <a:ext cx="1112168" cy="69492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0648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  <a:r>
              <a:rPr lang="ru-RU" dirty="0">
                <a:solidFill>
                  <a:schemeClr val="tx1"/>
                </a:solidFill>
              </a:rPr>
              <a:t> версия приложения:</a:t>
            </a:r>
          </a:p>
          <a:p>
            <a:r>
              <a:rPr lang="en-US" dirty="0">
                <a:hlinkClick r:id="rId2"/>
              </a:rPr>
              <a:t>https://askpro.online/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84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ru-RU" b="0" dirty="0"/>
          </a:p>
          <a:p>
            <a:r>
              <a:rPr lang="ru-RU" b="0" dirty="0">
                <a:solidFill>
                  <a:schemeClr val="tx1"/>
                </a:solidFill>
              </a:rPr>
              <a:t>Перед нами стояла цель: </a:t>
            </a:r>
          </a:p>
          <a:p>
            <a:r>
              <a:rPr lang="ru-RU" b="0" dirty="0">
                <a:solidFill>
                  <a:schemeClr val="tx1"/>
                </a:solidFill>
              </a:rPr>
              <a:t>разработать</a:t>
            </a:r>
            <a:r>
              <a:rPr lang="en-US" b="0" dirty="0">
                <a:solidFill>
                  <a:schemeClr val="tx1"/>
                </a:solidFill>
              </a:rPr>
              <a:t> web-</a:t>
            </a:r>
            <a:r>
              <a:rPr lang="ru-RU" b="0" dirty="0">
                <a:solidFill>
                  <a:schemeClr val="tx1"/>
                </a:solidFill>
              </a:rPr>
              <a:t>приложение, предоставляющее студентам возможность самореализоваться и попробовать свои силы в выполнении реальных задач; приложение, демонстрирующее работодателям проекты с интересными решениями сложных задач.   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endParaRPr lang="ru-RU" b="0" dirty="0"/>
          </a:p>
          <a:p>
            <a:pPr marL="369888" indent="-369888" latinLnBrk="1">
              <a:lnSpc>
                <a:spcPct val="110000"/>
              </a:lnSpc>
            </a:pPr>
            <a:r>
              <a:rPr lang="ru-RU" alt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TeamLead</a:t>
            </a:r>
            <a:r>
              <a:rPr lang="ru-RU" alt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Designer</a:t>
            </a:r>
            <a:r>
              <a:rPr lang="ru-RU" alt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Князев Никита</a:t>
            </a:r>
          </a:p>
          <a:p>
            <a:pPr marL="369888" indent="-369888" latinLnBrk="1">
              <a:lnSpc>
                <a:spcPct val="110000"/>
              </a:lnSpc>
            </a:pPr>
            <a:r>
              <a:rPr lang="ru-RU" alt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Front-end</a:t>
            </a:r>
            <a:r>
              <a:rPr lang="ru-RU" alt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Ковалёв Денис</a:t>
            </a:r>
          </a:p>
          <a:p>
            <a:pPr marL="369888" indent="-369888" latinLnBrk="1">
              <a:lnSpc>
                <a:spcPct val="110000"/>
              </a:lnSpc>
            </a:pPr>
            <a:r>
              <a:rPr lang="ru-RU" alt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Back-end</a:t>
            </a:r>
            <a:r>
              <a:rPr lang="ru-RU" alt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Романычев Леонид</a:t>
            </a:r>
          </a:p>
          <a:p>
            <a:pPr marL="369888" indent="-369888" latinLnBrk="1">
              <a:lnSpc>
                <a:spcPct val="110000"/>
              </a:lnSpc>
            </a:pPr>
            <a:r>
              <a:rPr lang="ru-RU" alt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ront</a:t>
            </a:r>
            <a:r>
              <a:rPr lang="en-US" alt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-end &amp; Adviser</a:t>
            </a:r>
            <a:r>
              <a:rPr lang="ru-RU" alt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Петров Михаил</a:t>
            </a:r>
          </a:p>
          <a:p>
            <a:pPr marL="369888" indent="-369888" latinLnBrk="1">
              <a:lnSpc>
                <a:spcPct val="110000"/>
              </a:lnSpc>
            </a:pPr>
            <a:r>
              <a:rPr lang="ru-RU" alt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Quality</a:t>
            </a:r>
            <a:r>
              <a:rPr lang="ru-RU" alt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Assurance</a:t>
            </a:r>
            <a:r>
              <a:rPr lang="ru-RU" alt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Тырышкина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319356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Трудности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ru-RU" b="0" dirty="0">
                <a:solidFill>
                  <a:schemeClr val="tx1"/>
                </a:solidFill>
              </a:rPr>
              <a:t>В начале разработки наша команда столкнулась с некоторыми трудностями: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tx1"/>
                </a:solidFill>
              </a:rPr>
              <a:t>Анализ и переосмысление поставленной задачи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tx1"/>
                </a:solidFill>
              </a:rPr>
              <a:t>Распределение ролей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tx1"/>
                </a:solidFill>
              </a:rPr>
              <a:t>Обучение новым инструментам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tx1"/>
                </a:solidFill>
              </a:rPr>
              <a:t>Распределение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38271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0D7E974-F199-431C-9A02-5EFBC3F67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6" y="2151548"/>
            <a:ext cx="4679750" cy="2659658"/>
          </a:xfr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Инструментарий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0"/>
          </p:nvPr>
        </p:nvSpPr>
        <p:spPr>
          <a:xfrm>
            <a:off x="609600" y="2420888"/>
            <a:ext cx="6134472" cy="38164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 ходе разработки использовались следующие инструменты и средства: </a:t>
            </a:r>
            <a:r>
              <a:rPr lang="en-US" dirty="0">
                <a:solidFill>
                  <a:schemeClr val="tx1"/>
                </a:solidFill>
              </a:rPr>
              <a:t>React, MongoDB, Flask, JS, </a:t>
            </a:r>
            <a:r>
              <a:rPr lang="en-US" dirty="0" err="1">
                <a:solidFill>
                  <a:schemeClr val="tx1"/>
                </a:solidFill>
              </a:rPr>
              <a:t>Figma</a:t>
            </a:r>
            <a:r>
              <a:rPr lang="en-US" dirty="0">
                <a:solidFill>
                  <a:schemeClr val="tx1"/>
                </a:solidFill>
              </a:rPr>
              <a:t>, Apache </a:t>
            </a:r>
            <a:r>
              <a:rPr lang="en-US" dirty="0" err="1">
                <a:solidFill>
                  <a:schemeClr val="tx1"/>
                </a:solidFill>
              </a:rPr>
              <a:t>Jmeter</a:t>
            </a:r>
            <a:r>
              <a:rPr lang="ru-RU" dirty="0">
                <a:solidFill>
                  <a:schemeClr val="tx1"/>
                </a:solidFill>
              </a:rPr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19861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9376" y="1202942"/>
            <a:ext cx="5390389" cy="597744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Дизайн и менеджмент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CB59D16-E253-47A2-B533-D9A8906F5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276872"/>
            <a:ext cx="6672064" cy="37530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36CA01-77A1-42D7-B402-601E6FA76C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564904"/>
            <a:ext cx="6672064" cy="37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68760"/>
            <a:ext cx="5390389" cy="59774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Front-end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B9FE04-5EE4-44AE-9D47-1173D977E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1" r="1569"/>
          <a:stretch/>
        </p:blipFill>
        <p:spPr>
          <a:xfrm>
            <a:off x="1650080" y="2060848"/>
            <a:ext cx="8699818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9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1384" y="1340768"/>
            <a:ext cx="5390389" cy="59774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Back-end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8CEBF4-A1C6-4C6E-8983-A1B5B8EA4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420888"/>
            <a:ext cx="7541203" cy="32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1384" y="1340768"/>
            <a:ext cx="5390389" cy="597744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Тестирование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DA3DB9-466F-46BF-9045-467CEC1C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73" y="2060848"/>
            <a:ext cx="9525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13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135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CITEK  центр информационных технологий и инженерных компетенций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DOLOR SIT AMET, CONSECTETUR ADIPISICING ELIT ADIPISICING ELIT</dc:title>
  <dc:creator>Баранова Ольга Владимировна</dc:creator>
  <cp:lastModifiedBy>Никита Никита</cp:lastModifiedBy>
  <cp:revision>22</cp:revision>
  <dcterms:created xsi:type="dcterms:W3CDTF">2015-06-15T10:35:27Z</dcterms:created>
  <dcterms:modified xsi:type="dcterms:W3CDTF">2019-12-14T19:25:02Z</dcterms:modified>
</cp:coreProperties>
</file>