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05"/>
    <p:restoredTop sz="9544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Оглавление" type="clipArtAndTx" preserve="1">
  <p:cSld name="Оглавл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pic>
        <p:nvPicPr>
          <p:cNvPr id="7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Глубокое мор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15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28-09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1412747"/>
            <a:ext cx="10363199" cy="1171582"/>
          </a:xfrm>
        </p:spPr>
        <p:txBody>
          <a:bodyPr/>
          <a:lstStyle/>
          <a:p>
            <a:pPr>
              <a:defRPr/>
            </a:pPr>
            <a:r>
              <a:rPr lang="en-US" altLang="ru-RU" sz="5600" b="0" spc="300">
                <a:latin typeface="Times New Roman"/>
                <a:cs typeface="Times New Roman"/>
              </a:rPr>
              <a:t>CITEK - Website</a:t>
            </a:r>
            <a:endParaRPr lang="en-US" altLang="ru-RU" sz="5600" b="0" spc="300">
              <a:latin typeface="Times New Roman"/>
              <a:cs typeface="Times New Roman"/>
            </a:endParaRPr>
          </a:p>
          <a:p>
            <a:pPr>
              <a:defRPr/>
            </a:pPr>
            <a:endParaRPr lang="en-US" altLang="ru-RU" sz="2000" b="0" spc="3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altLang="en-US" sz="2000" b="0" spc="300">
                <a:latin typeface="Times New Roman"/>
                <a:cs typeface="Times New Roman"/>
              </a:rPr>
              <a:t>		</a:t>
            </a:r>
            <a:r>
              <a:rPr lang="en-US" altLang="ru-RU" sz="2000" b="0" spc="300">
                <a:latin typeface="Times New Roman"/>
                <a:cs typeface="Times New Roman"/>
              </a:rPr>
              <a:t>https://github.com/NikitaKnyazev/CITIK</a:t>
            </a:r>
            <a:endParaRPr lang="en-US" altLang="ru-RU" sz="2000" b="0" spc="300">
              <a:latin typeface="Times New Roman"/>
              <a:cs typeface="Times New Roman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683700" y="3933063"/>
            <a:ext cx="8353044" cy="662559"/>
          </a:xfrm>
          <a:prstGeom prst="rect">
            <a:avLst/>
          </a:prstGeom>
        </p:spPr>
        <p:txBody>
          <a:bodyPr wrap="square">
            <a:spAutoFit/>
          </a:bodyPr>
          <a:p>
            <a:pPr marL="0" algn="l" defTabSz="914400" rtl="0" eaLnBrk="1" latinLnBrk="1" hangingPunct="1">
              <a:defRPr/>
            </a:pPr>
            <a:r>
              <a:rPr lang="ru-RU" altLang="en-US" sz="1900"/>
              <a:t>Разработчики</a:t>
            </a:r>
            <a:r>
              <a:rPr lang="en-US" altLang="ru-RU" sz="1900"/>
              <a:t>:</a:t>
            </a:r>
            <a:r>
              <a:rPr lang="ru-RU" altLang="en-US" sz="1900"/>
              <a:t> 	Князев Никита</a:t>
            </a:r>
            <a:r>
              <a:rPr lang="en-US" altLang="ru-RU" sz="1900"/>
              <a:t>,</a:t>
            </a:r>
            <a:r>
              <a:rPr lang="ru-RU" altLang="en-US" sz="1900"/>
              <a:t> </a:t>
            </a:r>
            <a:r>
              <a:rPr xmlns:mc="http://schemas.openxmlformats.org/markup-compatibility/2006" xmlns:hp="http://schemas.haansoft.com/office/presentation/8.0" kumimoji="0" lang="ru-RU" altLang="en-US" sz="1900" b="0" i="0" u="none" strike="noStrike" kern="1200" cap="none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</a:rPr>
              <a:t>Романычев </a:t>
            </a:r>
            <a:r>
              <a:rPr lang="ru-RU" altLang="en-US" sz="1900"/>
              <a:t>Леонид</a:t>
            </a:r>
            <a:r>
              <a:rPr lang="en-US" altLang="ru-RU" sz="1900"/>
              <a:t>,</a:t>
            </a:r>
            <a:r>
              <a:rPr lang="ru-RU" altLang="en-US" sz="1900"/>
              <a:t> </a:t>
            </a:r>
            <a:r>
              <a:rPr xmlns:mc="http://schemas.openxmlformats.org/markup-compatibility/2006" xmlns:hp="http://schemas.haansoft.com/office/presentation/8.0" kumimoji="0" lang="ru-RU" altLang="en-US" sz="1900" b="0" i="0" u="none" strike="noStrike" kern="1200" cap="none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Ковалёв </a:t>
            </a:r>
            <a:r>
              <a:rPr lang="ru-RU" altLang="en-US" sz="1900"/>
              <a:t>Денис</a:t>
            </a:r>
            <a:r>
              <a:rPr lang="en-US" altLang="ru-RU" sz="1900"/>
              <a:t>,</a:t>
            </a:r>
            <a:r>
              <a:rPr lang="ru-RU" altLang="en-US" sz="1900"/>
              <a:t> </a:t>
            </a:r>
            <a:endParaRPr lang="ru-RU" altLang="en-US" sz="1900"/>
          </a:p>
          <a:p>
            <a:pPr marL="0" algn="l" defTabSz="914400" rtl="0" eaLnBrk="1" latinLnBrk="1" hangingPunct="1">
              <a:defRPr/>
            </a:pPr>
            <a:r>
              <a:rPr lang="ru-RU" altLang="en-US" sz="1900"/>
              <a:t>		Тырышкина Анастасия</a:t>
            </a:r>
            <a:r>
              <a:rPr lang="en-US" altLang="ru-RU" sz="1900"/>
              <a:t>,</a:t>
            </a:r>
            <a:r>
              <a:rPr lang="ru-RU" altLang="en-US" sz="1900"/>
              <a:t> Петров Михаил</a:t>
            </a:r>
            <a:endParaRPr lang="ru-RU" altLang="en-US" sz="1900"/>
          </a:p>
        </p:txBody>
      </p:sp>
      <p:sp>
        <p:nvSpPr>
          <p:cNvPr id="5" name=""/>
          <p:cNvSpPr txBox="1"/>
          <p:nvPr/>
        </p:nvSpPr>
        <p:spPr>
          <a:xfrm>
            <a:off x="3766945" y="5157216"/>
            <a:ext cx="8425054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ru-RU" altLang="en-US"/>
              <a:t>Научный руководитель </a:t>
            </a:r>
            <a:r>
              <a:rPr lang="en-US" altLang="ru-RU"/>
              <a:t>CITEK</a:t>
            </a:r>
            <a:r>
              <a:rPr lang="ru-RU" altLang="en-US"/>
              <a:t>: Севрюков Сергей Юрьевич</a:t>
            </a:r>
            <a:endParaRPr lang="ru-RU" altLang="en-US"/>
          </a:p>
        </p:txBody>
      </p:sp>
      <p:sp>
        <p:nvSpPr>
          <p:cNvPr id="6" name=""/>
          <p:cNvSpPr txBox="1"/>
          <p:nvPr/>
        </p:nvSpPr>
        <p:spPr>
          <a:xfrm>
            <a:off x="3467671" y="6102477"/>
            <a:ext cx="5256658" cy="6393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ru-RU" altLang="en-US"/>
              <a:t>Санкт</a:t>
            </a:r>
            <a:r>
              <a:rPr lang="en-US" altLang="ru-RU"/>
              <a:t>-</a:t>
            </a:r>
            <a:r>
              <a:rPr lang="ru-RU" altLang="en-US"/>
              <a:t>Петербург</a:t>
            </a:r>
            <a:endParaRPr lang="ru-RU" altLang="en-US"/>
          </a:p>
          <a:p>
            <a:pPr algn="ctr">
              <a:defRPr/>
            </a:pPr>
            <a:r>
              <a:rPr lang="en-US" altLang="ru-RU"/>
              <a:t>2019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0"/>
            <a:ext cx="10363199" cy="1171582"/>
          </a:xfrm>
        </p:spPr>
        <p:txBody>
          <a:bodyPr/>
          <a:lstStyle/>
          <a:p>
            <a:pPr algn="ctr">
              <a:defRPr/>
            </a:pPr>
            <a:r>
              <a:rPr lang="ru-RU" altLang="en-US" sz="5500" b="0" spc="200">
                <a:latin typeface="Times New Roman"/>
                <a:cs typeface="Times New Roman"/>
              </a:rPr>
              <a:t>Введение</a:t>
            </a:r>
            <a:endParaRPr lang="ru-RU" altLang="en-US" sz="5500" b="0" spc="200">
              <a:latin typeface="Times New Roman"/>
              <a:cs typeface="Times New Roman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803338" y="1485898"/>
            <a:ext cx="10585324" cy="47510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defRPr/>
            </a:pPr>
            <a:r>
              <a:rPr lang="ru-RU" altLang="en-US" sz="2400" b="1">
                <a:latin typeface="Times New Roman"/>
                <a:cs typeface="Times New Roman"/>
              </a:rPr>
              <a:t>ЦИТИК</a:t>
            </a:r>
            <a:r>
              <a:rPr lang="ru-RU" altLang="en-US" sz="2400">
                <a:latin typeface="Times New Roman"/>
                <a:cs typeface="Times New Roman"/>
              </a:rPr>
              <a:t> - </a:t>
            </a:r>
            <a:r>
              <a:rPr lang="ru-RU" altLang="en-US" sz="2400" i="1">
                <a:latin typeface="Times New Roman"/>
                <a:cs typeface="Times New Roman"/>
              </a:rPr>
              <a:t>центр информационных технологий и инженерных компетенций. </a:t>
            </a:r>
            <a:endParaRPr lang="ru-RU" altLang="en-US" sz="2400">
              <a:latin typeface="Times New Roman"/>
              <a:cs typeface="Times New Roman"/>
            </a:endParaRPr>
          </a:p>
          <a:p>
            <a:pPr>
              <a:defRPr/>
            </a:pPr>
            <a:endParaRPr lang="ru-RU" altLang="en-US" sz="2400">
              <a:latin typeface="Times New Roman"/>
              <a:cs typeface="Times New Roman"/>
            </a:endParaRPr>
          </a:p>
          <a:p>
            <a:pPr eaLnBrk="0" latinLnBrk="0">
              <a:defRPr/>
            </a:pPr>
            <a:r>
              <a:rPr lang="ru-RU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Данный проект дает возможность студентам самореализоваться и попробовать свои силы в выполнении реальных задач. ЦИТИК сотрудничает со многими компаниями и работодателями, которые заинтересованы в компетентных студентах.</a:t>
            </a:r>
            <a:endParaRPr lang="ru-RU" alt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eaLnBrk="0" latinLnBrk="0">
              <a:defRPr/>
            </a:pPr>
            <a:endParaRPr lang="ru-RU" alt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eaLnBrk="0" latinLnBrk="0">
              <a:defRPr/>
            </a:pPr>
            <a:r>
              <a:rPr lang="ru-RU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Более того, ЦИТИК помогает кооперироваться студентам с разных факультетов </a:t>
            </a:r>
            <a:endParaRPr lang="ru-RU" alt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eaLnBrk="0" latinLnBrk="0">
              <a:defRPr/>
            </a:pPr>
            <a:r>
              <a:rPr lang="ru-RU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для выполнения определённых задач, связанных с их предметной областью. В </a:t>
            </a:r>
            <a:endParaRPr lang="ru-RU" alt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eaLnBrk="0" latinLnBrk="0">
              <a:defRPr/>
            </a:pPr>
            <a:r>
              <a:rPr lang="ru-RU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связи с этим возникает потребность в ресурсе, который мог бы удовлетворить </a:t>
            </a:r>
            <a:endParaRPr lang="ru-RU" alt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eaLnBrk="0" latinLnBrk="0">
              <a:defRPr/>
            </a:pPr>
            <a:r>
              <a:rPr lang="ru-RU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интересы студентов, преподавателей, работодателей в работе проекта ЦИТИК. </a:t>
            </a:r>
            <a:endParaRPr lang="ru-RU" alt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eaLnBrk="0" latinLnBrk="0">
              <a:defRPr/>
            </a:pPr>
            <a:r>
              <a:rPr lang="ru-RU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Из этой потребности и возникла наша задача.</a:t>
            </a:r>
            <a:endParaRPr lang="ru-RU" altLang="en-US">
              <a:solidFill>
                <a:schemeClr val="tx1"/>
              </a:solidFill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normalizeH="0" mc:Ignorable="hp" hp:hslEmbossed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169156"/>
            <a:ext cx="10363199" cy="1171582"/>
          </a:xfrm>
        </p:spPr>
        <p:txBody>
          <a:bodyPr/>
          <a:lstStyle/>
          <a:p>
            <a:pPr algn="ctr">
              <a:defRPr/>
            </a:pPr>
            <a:r>
              <a:rPr lang="ru-RU" altLang="en-US" sz="5500" b="0" spc="200">
                <a:latin typeface="Times New Roman"/>
                <a:cs typeface="Times New Roman"/>
              </a:rPr>
              <a:t>Постановка задачи</a:t>
            </a:r>
            <a:endParaRPr lang="ru-RU" altLang="en-US" sz="5500" b="0" spc="200">
              <a:latin typeface="Times New Roman"/>
              <a:cs typeface="Times New Roman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803338" y="2132838"/>
            <a:ext cx="10585324" cy="35612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eaLnBrk="0" latinLnBrk="0">
              <a:defRPr/>
            </a:pPr>
            <a:r>
              <a:rPr lang="ru-RU" altLang="en-US" sz="2600">
                <a:solidFill>
                  <a:schemeClr val="tx1"/>
                </a:solidFill>
                <a:latin typeface="Times New Roman"/>
                <a:cs typeface="Times New Roman"/>
              </a:rPr>
              <a:t>Создание сайта </a:t>
            </a:r>
            <a:r>
              <a:rPr lang="ru-RU" altLang="en-US" sz="2600" b="1">
                <a:solidFill>
                  <a:schemeClr val="tx1"/>
                </a:solidFill>
                <a:latin typeface="Times New Roman"/>
                <a:cs typeface="Times New Roman"/>
              </a:rPr>
              <a:t>ЦИТИК </a:t>
            </a:r>
            <a:r>
              <a:rPr lang="ru-RU" altLang="en-US" sz="2600">
                <a:solidFill>
                  <a:schemeClr val="tx1"/>
                </a:solidFill>
                <a:latin typeface="Times New Roman"/>
                <a:cs typeface="Times New Roman"/>
              </a:rPr>
              <a:t>предусматривает разработку нескольких компонент (разделов): информационный (новости, информация о центре, контакты и т.д.), каталог проектов (прошлые, настоящие и будущие проекты), интерактивный срез по текущим активностям (какие проекты сейчас в работе, какова активность участников, имеющиеся результаты - на основе данных систем управления проектами).</a:t>
            </a:r>
            <a:endParaRPr lang="ru-RU" alt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 eaLnBrk="0" latinLnBrk="0">
              <a:defRPr/>
            </a:pPr>
            <a:endParaRPr xmlns:mc="http://schemas.openxmlformats.org/markup-compatibility/2006" xmlns:hp="http://schemas.haansoft.com/office/presentation/8.0" kumimoji="0" lang="ru-RU" altLang="en-US" sz="2600" b="0" i="0" u="none" strike="noStrike" kern="1200" cap="none" normalizeH="0" mc:Ignorable="hp" hp:hslEmbossed="0">
              <a:latin typeface="Times New Roman"/>
              <a:ea typeface="+mn-ea"/>
              <a:cs typeface="Times New Roman"/>
            </a:endParaRPr>
          </a:p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169156"/>
            <a:ext cx="10363199" cy="1171582"/>
          </a:xfrm>
        </p:spPr>
        <p:txBody>
          <a:bodyPr/>
          <a:lstStyle/>
          <a:p>
            <a:pPr algn="ctr">
              <a:defRPr/>
            </a:pPr>
            <a:r>
              <a:rPr lang="ru-RU" altLang="en-US" sz="5500" b="0" spc="200">
                <a:latin typeface="Times New Roman"/>
                <a:cs typeface="Times New Roman"/>
              </a:rPr>
              <a:t>Основные требования</a:t>
            </a:r>
            <a:endParaRPr lang="ru-RU" altLang="en-US" sz="5500" b="0" spc="200">
              <a:latin typeface="Times New Roman"/>
              <a:cs typeface="Times New Roman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695323" y="2204847"/>
            <a:ext cx="11089389" cy="32701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371221" indent="-371221" eaLnBrk="0" latinLnBrk="0">
              <a:buFont typeface="Arial"/>
              <a:buChar char="•"/>
              <a:defRPr/>
            </a:pPr>
            <a:r>
              <a:rPr lang="ru-RU" altLang="en-US" sz="2800">
                <a:solidFill>
                  <a:schemeClr val="tx1"/>
                </a:solidFill>
                <a:latin typeface="Times New Roman"/>
                <a:cs typeface="Times New Roman"/>
              </a:rPr>
              <a:t>Разработка и внедрение средств работы с контентом (CMS).</a:t>
            </a:r>
            <a:endParaRPr lang="ru-RU" alt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221" indent="-371221" eaLnBrk="0" latinLnBrk="0">
              <a:buFont typeface="Arial"/>
              <a:buChar char="•"/>
              <a:defRPr/>
            </a:pPr>
            <a:r>
              <a:rPr lang="ru-RU" altLang="en-US" sz="2800">
                <a:solidFill>
                  <a:schemeClr val="tx1"/>
                </a:solidFill>
                <a:latin typeface="Times New Roman"/>
                <a:cs typeface="Times New Roman"/>
              </a:rPr>
              <a:t>Разработка и внедрение средств управления базой данных проектов.</a:t>
            </a:r>
            <a:endParaRPr lang="ru-RU" alt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221" indent="-371221" eaLnBrk="0" latinLnBrk="0">
              <a:buFont typeface="Arial"/>
              <a:buChar char="•"/>
              <a:defRPr/>
            </a:pPr>
            <a:r>
              <a:rPr lang="ru-RU" altLang="en-US" sz="2800">
                <a:solidFill>
                  <a:schemeClr val="tx1"/>
                </a:solidFill>
                <a:latin typeface="Times New Roman"/>
                <a:cs typeface="Times New Roman"/>
              </a:rPr>
              <a:t>Разработка и внедрение средств интеграции с системами управления проектов для получения метаданных и статистики по проектам.</a:t>
            </a:r>
            <a:endParaRPr lang="ru-RU" alt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221" indent="-371221" eaLnBrk="0" latinLnBrk="0">
              <a:buFont typeface="Arial"/>
              <a:buChar char="•"/>
              <a:defRPr/>
            </a:pPr>
            <a:r>
              <a:rPr lang="ru-RU" altLang="en-US" sz="2800">
                <a:solidFill>
                  <a:schemeClr val="tx1"/>
                </a:solidFill>
                <a:latin typeface="Times New Roman"/>
                <a:cs typeface="Times New Roman"/>
              </a:rPr>
              <a:t>Разработка средств визуализации статистики по проектам.</a:t>
            </a:r>
            <a:endParaRPr lang="ru-RU" altLang="en-US" sz="2600">
              <a:latin typeface="Times New Roman"/>
              <a:cs typeface="Times New Roman"/>
            </a:endParaRPr>
          </a:p>
          <a:p>
            <a:pPr>
              <a:defRPr/>
            </a:pPr>
            <a:endParaRPr lang="ru-RU" altLang="en-US" sz="2600">
              <a:latin typeface="Times New Roman"/>
              <a:cs typeface="Times New Roman"/>
            </a:endParaRPr>
          </a:p>
          <a:p>
            <a:pPr algn="ctr">
              <a:defRPr/>
            </a:pPr>
            <a:endParaRPr lang="ru-RU" altLang="en-US" sz="2600" b="0">
              <a:latin typeface="Times New Roman"/>
              <a:cs typeface="Times New Roman"/>
            </a:endParaRPr>
          </a:p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169156"/>
            <a:ext cx="10363199" cy="1171582"/>
          </a:xfrm>
        </p:spPr>
        <p:txBody>
          <a:bodyPr/>
          <a:lstStyle/>
          <a:p>
            <a:pPr algn="ctr">
              <a:defRPr/>
            </a:pPr>
            <a:r>
              <a:rPr lang="ru-RU" altLang="en-US" sz="5500" b="0" spc="300">
                <a:latin typeface="Times New Roman"/>
                <a:cs typeface="Times New Roman"/>
              </a:rPr>
              <a:t>Формирование команды</a:t>
            </a:r>
            <a:endParaRPr lang="ru-RU" altLang="en-US" sz="5500" b="0" spc="300">
              <a:latin typeface="Times New Roman"/>
              <a:cs typeface="Times New Roman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551305" y="1644777"/>
            <a:ext cx="11089389" cy="4906517"/>
          </a:xfrm>
          <a:prstGeom prst="rect">
            <a:avLst/>
          </a:prstGeom>
        </p:spPr>
        <p:txBody>
          <a:bodyPr wrap="square">
            <a:spAutoFit/>
          </a:bodyPr>
          <a:p>
            <a:pPr marL="371280" indent="-371280">
              <a:buFont typeface="Arial"/>
              <a:buNone/>
              <a:defRPr/>
            </a:pPr>
            <a:r>
              <a:rPr lang="ru-RU" altLang="en-US" sz="2800">
                <a:latin typeface="Times New Roman"/>
                <a:cs typeface="Times New Roman"/>
              </a:rPr>
              <a:t>Мы сформировали нашу команду следующим образом:</a:t>
            </a:r>
            <a:endParaRPr lang="ru-RU" altLang="en-US" sz="2800">
              <a:latin typeface="Times New Roman"/>
              <a:cs typeface="Times New Roman"/>
            </a:endParaRPr>
          </a:p>
          <a:p>
            <a:pPr marL="371280" indent="-371280">
              <a:buFont typeface="Arial"/>
              <a:buNone/>
              <a:defRPr/>
            </a:pPr>
            <a:endParaRPr lang="ru-RU" altLang="en-US" sz="2800">
              <a:latin typeface="Times New Roman"/>
              <a:cs typeface="Times New Roman"/>
            </a:endParaRPr>
          </a:p>
          <a:p>
            <a:pPr marL="371280" indent="-371280">
              <a:lnSpc>
                <a:spcPct val="150000"/>
              </a:lnSpc>
              <a:buFont typeface="Arial"/>
              <a:buNone/>
              <a:defRPr/>
            </a:pPr>
            <a:r>
              <a:rPr lang="ru-RU" altLang="en-US" sz="2800">
                <a:latin typeface="Times New Roman"/>
                <a:cs typeface="Times New Roman"/>
              </a:rPr>
              <a:t>TeamLead &amp; Analyst - Князев Никита</a:t>
            </a:r>
            <a:endParaRPr lang="ru-RU" altLang="en-US" sz="2800">
              <a:latin typeface="Times New Roman"/>
              <a:cs typeface="Times New Roman"/>
            </a:endParaRPr>
          </a:p>
          <a:p>
            <a:pPr marL="371280" indent="-371280">
              <a:lnSpc>
                <a:spcPct val="150000"/>
              </a:lnSpc>
              <a:buFont typeface="Arial"/>
              <a:buNone/>
              <a:defRPr/>
            </a:pPr>
            <a:r>
              <a:rPr lang="ru-RU" altLang="en-US" sz="2800">
                <a:latin typeface="Times New Roman"/>
                <a:cs typeface="Times New Roman"/>
              </a:rPr>
              <a:t>Front-end - Ковалёв Денис</a:t>
            </a:r>
            <a:endParaRPr lang="ru-RU" altLang="en-US" sz="2800">
              <a:latin typeface="Times New Roman"/>
              <a:cs typeface="Times New Roman"/>
            </a:endParaRPr>
          </a:p>
          <a:p>
            <a:pPr marL="371280" indent="-371280" algn="l" defTabSz="914400" rtl="0" eaLnBrk="1" latinLnBrk="1" hangingPunct="1">
              <a:lnSpc>
                <a:spcPct val="150000"/>
              </a:lnSpc>
              <a:buFont typeface="Arial"/>
              <a:buNone/>
              <a:defRPr/>
            </a:pPr>
            <a:r>
              <a:rPr lang="ru-RU" altLang="en-US" sz="2800">
                <a:latin typeface="Times New Roman"/>
                <a:cs typeface="Times New Roman"/>
              </a:rPr>
              <a:t>Back-end - 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ffffff"/>
                </a:solidFill>
                <a:latin typeface="Times New Roman"/>
                <a:cs typeface="Times New Roman"/>
              </a:rPr>
              <a:t>Романычев Леонид</a:t>
            </a:r>
            <a:endParaRPr lang="ru-RU" altLang="en-US" sz="2800">
              <a:latin typeface="Times New Roman"/>
              <a:cs typeface="Times New Roman"/>
            </a:endParaRPr>
          </a:p>
          <a:p>
            <a:pPr marL="371280" indent="-371280">
              <a:lnSpc>
                <a:spcPct val="150000"/>
              </a:lnSpc>
              <a:buFont typeface="Arial"/>
              <a:buNone/>
              <a:defRPr/>
            </a:pPr>
            <a:r>
              <a:rPr lang="en-US" altLang="ru-RU" sz="2800">
                <a:latin typeface="Times New Roman"/>
                <a:cs typeface="Times New Roman"/>
              </a:rPr>
              <a:t>D</a:t>
            </a:r>
            <a:r>
              <a:rPr lang="en-US" altLang="en-US" sz="2800">
                <a:latin typeface="Times New Roman"/>
                <a:cs typeface="Times New Roman"/>
              </a:rPr>
              <a:t>esigner</a:t>
            </a:r>
            <a:r>
              <a:rPr lang="ru-RU" altLang="en-US" sz="2800">
                <a:latin typeface="Times New Roman"/>
                <a:cs typeface="Times New Roman"/>
              </a:rPr>
              <a:t> - Петров Михаил</a:t>
            </a:r>
            <a:endParaRPr lang="ru-RU" altLang="en-US" sz="2800">
              <a:latin typeface="Times New Roman"/>
              <a:cs typeface="Times New Roman"/>
            </a:endParaRPr>
          </a:p>
          <a:p>
            <a:pPr marL="371280" indent="-371280">
              <a:lnSpc>
                <a:spcPct val="150000"/>
              </a:lnSpc>
              <a:buFont typeface="Arial"/>
              <a:buNone/>
              <a:defRPr/>
            </a:pPr>
            <a:r>
              <a:rPr lang="ru-RU" altLang="en-US" sz="2800">
                <a:latin typeface="Times New Roman"/>
                <a:cs typeface="Times New Roman"/>
              </a:rPr>
              <a:t>Quality Assurance - Тырышкина Анастасия</a:t>
            </a:r>
            <a:endParaRPr lang="ru-RU" altLang="en-US" sz="2800">
              <a:latin typeface="Times New Roman"/>
              <a:cs typeface="Times New Roman"/>
            </a:endParaRPr>
          </a:p>
          <a:p>
            <a:pPr algn="ctr">
              <a:defRPr/>
            </a:pPr>
            <a:endParaRPr lang="ru-RU" altLang="en-US" sz="2600" b="0">
              <a:latin typeface="Times New Roman"/>
              <a:cs typeface="Times New Roman"/>
            </a:endParaRPr>
          </a:p>
          <a:p>
            <a:pPr>
              <a:defRPr/>
            </a:pPr>
            <a:endParaRPr lang="ru-RU" altLang="en-US" sz="2600" b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169156"/>
            <a:ext cx="10363199" cy="1171582"/>
          </a:xfrm>
        </p:spPr>
        <p:txBody>
          <a:bodyPr/>
          <a:lstStyle/>
          <a:p>
            <a:pPr algn="ctr">
              <a:defRPr/>
            </a:pPr>
            <a:r>
              <a:rPr lang="ru-RU" altLang="en-US" sz="5500" b="0" spc="300">
                <a:latin typeface="Times New Roman"/>
                <a:cs typeface="Times New Roman"/>
              </a:rPr>
              <a:t>Ход разработки</a:t>
            </a:r>
            <a:endParaRPr lang="ru-RU" altLang="en-US" sz="5500" b="0" spc="300">
              <a:latin typeface="Times New Roman"/>
              <a:cs typeface="Times New Roman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14401" y="1628774"/>
            <a:ext cx="10510265" cy="468439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indent="-328422" eaLnBrk="0" latinLnBrk="0">
              <a:defRPr/>
            </a:pP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На данном этапе мы изучаем разностороннюю литературу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 документации инструментов разработки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 которые мы планируем использовать в создании аншего проекта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328422" eaLnBrk="0" latinLnBrk="0">
              <a:defRPr/>
            </a:pP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328422" eaLnBrk="0" latinLnBrk="0">
              <a:defRPr/>
            </a:pP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Выбранный инструментарий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328422" eaLnBrk="0" latinLnBrk="0">
              <a:defRPr/>
            </a:pP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28440" indent="-328422" eaLnBrk="0" latinLnBrk="0">
              <a:buFont typeface="Arial"/>
              <a:buChar char="•"/>
              <a:defRPr/>
            </a:pPr>
            <a:r>
              <a:rPr lang="en-US" altLang="ru-RU" sz="2300" b="1">
                <a:solidFill>
                  <a:schemeClr val="tx1"/>
                </a:solidFill>
                <a:latin typeface="Times New Roman"/>
                <a:cs typeface="Times New Roman"/>
              </a:rPr>
              <a:t>React 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— JavaScript-библиотека с открытым исходным кодом для разработки пользовательских интерфейсов.</a:t>
            </a: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28440" indent="-328422" eaLnBrk="0" latinLnBrk="0">
              <a:buFont typeface="Arial"/>
              <a:buChar char="•"/>
              <a:defRPr/>
            </a:pPr>
            <a:r>
              <a:rPr lang="en-US" altLang="ru-RU" sz="2300" b="1">
                <a:solidFill>
                  <a:schemeClr val="tx1"/>
                </a:solidFill>
                <a:latin typeface="Times New Roman"/>
                <a:cs typeface="Times New Roman"/>
              </a:rPr>
              <a:t>GitHub 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— крупнейший веб-сервис для хостинга IT-проектов и их совместной разработки.</a:t>
            </a: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28440" indent="-328422" eaLnBrk="0" latinLnBrk="0">
              <a:buFont typeface="Arial"/>
              <a:buNone/>
              <a:defRPr/>
            </a:pP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28440" indent="-328422" eaLnBrk="0" latinLnBrk="0">
              <a:buFont typeface="Arial"/>
              <a:buNone/>
              <a:defRPr/>
            </a:pP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Текущая поставленная задача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 выбрать “место” для сайта и создать его “скелет” 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простое меню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altLang="en-US" sz="2300">
                <a:solidFill>
                  <a:schemeClr val="tx1"/>
                </a:solidFill>
                <a:latin typeface="Times New Roman"/>
                <a:cs typeface="Times New Roman"/>
              </a:rPr>
              <a:t> краткое описание и тд</a:t>
            </a:r>
            <a:r>
              <a:rPr lang="en-US" altLang="ru-RU" sz="23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lang="en-US" altLang="ru-RU" sz="23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169156"/>
            <a:ext cx="10363199" cy="1171582"/>
          </a:xfrm>
        </p:spPr>
        <p:txBody>
          <a:bodyPr/>
          <a:lstStyle/>
          <a:p>
            <a:pPr algn="ctr">
              <a:defRPr/>
            </a:pPr>
            <a:r>
              <a:rPr lang="ru-RU" altLang="en-US" sz="5500" b="0" spc="300">
                <a:latin typeface="Times New Roman"/>
                <a:cs typeface="Times New Roman"/>
              </a:rPr>
              <a:t>Вопросы</a:t>
            </a:r>
            <a:endParaRPr lang="ru-RU" altLang="en-US" sz="5500" b="0" spc="300">
              <a:latin typeface="Times New Roman"/>
              <a:cs typeface="Times New Roman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235391" y="1628394"/>
            <a:ext cx="9721216" cy="273215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357000" indent="-357000" eaLnBrk="0" latinLnBrk="0">
              <a:buFont typeface="Arial"/>
              <a:buChar char="•"/>
              <a:defRPr/>
            </a:pPr>
            <a:r>
              <a:rPr lang="ru-RU" altLang="en-US" sz="2500">
                <a:solidFill>
                  <a:schemeClr val="tx1"/>
                </a:solidFill>
                <a:latin typeface="Times New Roman"/>
                <a:cs typeface="Times New Roman"/>
              </a:rPr>
              <a:t>Статистика должна состоять из соотношения выполненных и поставленных задач, информация о которых будет браться с gitgub или из их собственных представлений (например, в форме опроса)?</a:t>
            </a:r>
            <a:endParaRPr lang="ru-RU" altLang="en-US" sz="2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7000" indent="-357000" eaLnBrk="0" latinLnBrk="0">
              <a:buFont typeface="Arial"/>
              <a:buChar char="•"/>
              <a:defRPr/>
            </a:pPr>
            <a:endParaRPr lang="ru-RU" altLang="en-US" sz="2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7000" indent="-357000" eaLnBrk="0" latinLnBrk="0">
              <a:buFont typeface="Arial"/>
              <a:buChar char="•"/>
              <a:defRPr/>
            </a:pPr>
            <a:r>
              <a:rPr lang="ru-RU" altLang="en-US" sz="2500">
                <a:solidFill>
                  <a:schemeClr val="tx1"/>
                </a:solidFill>
                <a:latin typeface="Times New Roman"/>
                <a:cs typeface="Times New Roman"/>
              </a:rPr>
              <a:t>Какой функционал, помимо статистики, нужно реализовать в проекте?</a:t>
            </a:r>
            <a:endParaRPr lang="ru-RU" altLang="en-US" sz="25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400" y="2257418"/>
            <a:ext cx="10363199" cy="1171582"/>
          </a:xfrm>
        </p:spPr>
        <p:txBody>
          <a:bodyPr/>
          <a:lstStyle/>
          <a:p>
            <a:pPr algn="ctr">
              <a:defRPr/>
            </a:pPr>
            <a:r>
              <a:rPr lang="ru-RU" altLang="en-US" sz="5500" b="0" spc="300">
                <a:latin typeface="Times New Roman"/>
                <a:cs typeface="Times New Roman"/>
              </a:rPr>
              <a:t>Спасибо за внимание</a:t>
            </a:r>
            <a:r>
              <a:rPr lang="en-US" altLang="ru-RU" sz="5500" b="0" spc="300">
                <a:latin typeface="Times New Roman"/>
                <a:cs typeface="Times New Roman"/>
              </a:rPr>
              <a:t>!!!</a:t>
            </a:r>
            <a:endParaRPr lang="en-US" altLang="ru-RU" sz="5500" b="0" spc="3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Глубокое море">
  <a:themeElements>
    <a:clrScheme name="Глубокое море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Глубокое море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лубокое море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556</ep:Words>
  <ep:PresentationFormat>Экран (4:3)</ep:PresentationFormat>
  <ep:Paragraphs>72</ep:Paragraphs>
  <ep:Slides>8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8</vt:i4>
      </vt:variant>
    </vt:vector>
  </ep:HeadingPairs>
  <ep:TitlesOfParts>
    <vt:vector size="9" baseType="lpstr">
      <vt:lpstr>Глубокое море</vt:lpstr>
      <vt:lpstr>CITEK - Website    https://github.com/NikitaKnyazev/CITIK</vt:lpstr>
      <vt:lpstr>Введение</vt:lpstr>
      <vt:lpstr>Постановка задачи</vt:lpstr>
      <vt:lpstr>Основные требования</vt:lpstr>
      <vt:lpstr>Формирование команды</vt:lpstr>
      <vt:lpstr>Ход разработки</vt:lpstr>
      <vt:lpstr>Вопросы</vt:lpstr>
      <vt:lpstr>Слайд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2019-09-28T08:45:04.130</dcterms:created>
  <dc:creator>123</dc:creator>
  <cp:lastModifiedBy>123</cp:lastModifiedBy>
  <dcterms:modified xsi:type="dcterms:W3CDTF">2019-09-28T11:19:00.311</dcterms:modified>
  <cp:revision>18</cp:revision>
  <dc:title>CITEK - Website</dc:title>
  <cp:version>0906.0100.01</cp:version>
</cp:coreProperties>
</file>