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7076"/>
    <a:srgbClr val="70B766"/>
    <a:srgbClr val="CA6727"/>
    <a:srgbClr val="0087B1"/>
    <a:srgbClr val="89194E"/>
    <a:srgbClr val="61C5BD"/>
    <a:srgbClr val="A02A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53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23392" y="2780929"/>
            <a:ext cx="10363200" cy="1470025"/>
          </a:xfrm>
        </p:spPr>
        <p:txBody>
          <a:bodyPr/>
          <a:lstStyle>
            <a:lvl1pPr algn="l">
              <a:defRPr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НА НЕСКОЛЬКО СТРОК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0181728" y="2780928"/>
            <a:ext cx="1482891" cy="694928"/>
          </a:xfrm>
        </p:spPr>
        <p:txBody>
          <a:bodyPr/>
          <a:lstStyle>
            <a:lvl1pPr marL="0" indent="0" algn="r">
              <a:buNone/>
              <a:defRPr b="1">
                <a:solidFill>
                  <a:srgbClr val="5E707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2016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5ECB-C836-4680-AF3F-26C1F479D362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6B73-BC2B-4B9B-A1C4-027B9AC08D2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527382" y="2636912"/>
            <a:ext cx="11137237" cy="72008"/>
          </a:xfrm>
          <a:prstGeom prst="rect">
            <a:avLst/>
          </a:prstGeom>
          <a:solidFill>
            <a:srgbClr val="5E7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524556" y="4365104"/>
            <a:ext cx="11137237" cy="72008"/>
          </a:xfrm>
          <a:prstGeom prst="rect">
            <a:avLst/>
          </a:prstGeom>
          <a:solidFill>
            <a:srgbClr val="5E7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1566614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609600" y="1340769"/>
            <a:ext cx="10972800" cy="648072"/>
          </a:xfrm>
        </p:spPr>
        <p:txBody>
          <a:bodyPr/>
          <a:lstStyle>
            <a:lvl1pPr marL="0" indent="0">
              <a:buNone/>
              <a:defRPr b="1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>
                <a:solidFill>
                  <a:srgbClr val="5E7076"/>
                </a:solidFill>
              </a:defRPr>
            </a:lvl2pPr>
            <a:lvl3pPr>
              <a:defRPr>
                <a:solidFill>
                  <a:srgbClr val="5E7076"/>
                </a:solidFill>
              </a:defRPr>
            </a:lvl3pPr>
            <a:lvl4pPr>
              <a:defRPr>
                <a:solidFill>
                  <a:srgbClr val="5E7076"/>
                </a:solidFill>
              </a:defRPr>
            </a:lvl4pPr>
            <a:lvl5pPr>
              <a:defRPr>
                <a:solidFill>
                  <a:srgbClr val="5E7076"/>
                </a:solidFill>
              </a:defRPr>
            </a:lvl5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Объект 2"/>
          <p:cNvSpPr>
            <a:spLocks noGrp="1"/>
          </p:cNvSpPr>
          <p:nvPr>
            <p:ph sz="half" idx="10" hasCustomPrompt="1"/>
          </p:nvPr>
        </p:nvSpPr>
        <p:spPr>
          <a:xfrm>
            <a:off x="609600" y="2060849"/>
            <a:ext cx="10959008" cy="4065315"/>
          </a:xfrm>
        </p:spPr>
        <p:txBody>
          <a:bodyPr/>
          <a:lstStyle>
            <a:lvl1pPr marL="0" indent="0">
              <a:buNone/>
              <a:defRPr sz="2800" b="1">
                <a:solidFill>
                  <a:srgbClr val="5E7076"/>
                </a:solidFill>
              </a:defRPr>
            </a:lvl1pPr>
            <a:lvl2pPr>
              <a:defRPr sz="2400">
                <a:solidFill>
                  <a:srgbClr val="5E7076"/>
                </a:solidFill>
              </a:defRPr>
            </a:lvl2pPr>
            <a:lvl3pPr>
              <a:defRPr sz="2000">
                <a:solidFill>
                  <a:srgbClr val="5E7076"/>
                </a:solidFill>
              </a:defRPr>
            </a:lvl3pPr>
            <a:lvl4pPr>
              <a:defRPr sz="1800">
                <a:solidFill>
                  <a:srgbClr val="5E7076"/>
                </a:solidFill>
              </a:defRPr>
            </a:lvl4pPr>
            <a:lvl5pPr>
              <a:defRPr sz="1800">
                <a:solidFill>
                  <a:srgbClr val="5E707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Текст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268726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направлени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431371" y="1412776"/>
            <a:ext cx="11137237" cy="360040"/>
          </a:xfrm>
          <a:prstGeom prst="rect">
            <a:avLst/>
          </a:prstGeom>
          <a:solidFill>
            <a:srgbClr val="61C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27381" y="1445771"/>
            <a:ext cx="10363200" cy="329828"/>
          </a:xfr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434931" y="1844824"/>
            <a:ext cx="11137237" cy="360040"/>
          </a:xfrm>
          <a:prstGeom prst="rect">
            <a:avLst/>
          </a:prstGeom>
          <a:solidFill>
            <a:srgbClr val="891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9" name="Текст 2"/>
          <p:cNvSpPr>
            <a:spLocks noGrp="1"/>
          </p:cNvSpPr>
          <p:nvPr>
            <p:ph type="body" idx="13"/>
          </p:nvPr>
        </p:nvSpPr>
        <p:spPr>
          <a:xfrm>
            <a:off x="530941" y="1877819"/>
            <a:ext cx="10363200" cy="329828"/>
          </a:xfr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429730" y="2315885"/>
            <a:ext cx="11137237" cy="360040"/>
          </a:xfrm>
          <a:prstGeom prst="rect">
            <a:avLst/>
          </a:prstGeom>
          <a:solidFill>
            <a:srgbClr val="008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11" name="Текст 2"/>
          <p:cNvSpPr>
            <a:spLocks noGrp="1"/>
          </p:cNvSpPr>
          <p:nvPr>
            <p:ph type="body" idx="14"/>
          </p:nvPr>
        </p:nvSpPr>
        <p:spPr>
          <a:xfrm>
            <a:off x="525740" y="2348880"/>
            <a:ext cx="10363200" cy="329828"/>
          </a:xfr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450944" y="2819941"/>
            <a:ext cx="11137237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13" name="Текст 2"/>
          <p:cNvSpPr>
            <a:spLocks noGrp="1"/>
          </p:cNvSpPr>
          <p:nvPr>
            <p:ph type="body" idx="15"/>
          </p:nvPr>
        </p:nvSpPr>
        <p:spPr>
          <a:xfrm>
            <a:off x="546955" y="2852936"/>
            <a:ext cx="10363200" cy="329828"/>
          </a:xfr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436843" y="3323997"/>
            <a:ext cx="11137237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15" name="Текст 2"/>
          <p:cNvSpPr>
            <a:spLocks noGrp="1"/>
          </p:cNvSpPr>
          <p:nvPr>
            <p:ph type="body" idx="16"/>
          </p:nvPr>
        </p:nvSpPr>
        <p:spPr>
          <a:xfrm>
            <a:off x="532853" y="3356992"/>
            <a:ext cx="10363200" cy="329828"/>
          </a:xfr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441447" y="3828053"/>
            <a:ext cx="11137237" cy="360040"/>
          </a:xfrm>
          <a:prstGeom prst="rect">
            <a:avLst/>
          </a:prstGeom>
          <a:solidFill>
            <a:srgbClr val="CA6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17" name="Текст 2"/>
          <p:cNvSpPr>
            <a:spLocks noGrp="1"/>
          </p:cNvSpPr>
          <p:nvPr>
            <p:ph type="body" idx="17"/>
          </p:nvPr>
        </p:nvSpPr>
        <p:spPr>
          <a:xfrm>
            <a:off x="537457" y="3861048"/>
            <a:ext cx="10363200" cy="329828"/>
          </a:xfr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3454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768075" y="1600201"/>
            <a:ext cx="4814325" cy="3196952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9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90389" cy="597744"/>
          </a:xfrm>
        </p:spPr>
        <p:txBody>
          <a:bodyPr anchor="ctr">
            <a:normAutofit/>
          </a:bodyPr>
          <a:lstStyle>
            <a:lvl1pPr marL="0" indent="0" algn="l">
              <a:buNone/>
              <a:defRPr sz="3200" b="1">
                <a:solidFill>
                  <a:srgbClr val="5E707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0" name="Текст 2"/>
          <p:cNvSpPr>
            <a:spLocks noGrp="1"/>
          </p:cNvSpPr>
          <p:nvPr>
            <p:ph type="body" idx="10" hasCustomPrompt="1"/>
          </p:nvPr>
        </p:nvSpPr>
        <p:spPr>
          <a:xfrm>
            <a:off x="609600" y="2204864"/>
            <a:ext cx="5966453" cy="3816424"/>
          </a:xfrm>
        </p:spPr>
        <p:txBody>
          <a:bodyPr anchor="t">
            <a:normAutofit/>
          </a:bodyPr>
          <a:lstStyle>
            <a:lvl1pPr marL="0" indent="0" algn="l">
              <a:buNone/>
              <a:defRPr sz="3200" b="0">
                <a:solidFill>
                  <a:srgbClr val="5E707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84100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11055019" cy="3334047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1">
                <a:solidFill>
                  <a:srgbClr val="5E707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05984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B5ECB-C836-4680-AF3F-26C1F479D362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A6B73-BC2B-4B9B-A1C4-027B9AC08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30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skpro.online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55440" y="2780929"/>
            <a:ext cx="10585176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CITEK</a:t>
            </a:r>
            <a:r>
              <a:rPr lang="ru-RU" dirty="0"/>
              <a:t> </a:t>
            </a:r>
            <a:br>
              <a:rPr lang="ru-RU" dirty="0"/>
            </a:br>
            <a:r>
              <a:rPr lang="ru-RU" sz="3600" b="0" dirty="0"/>
              <a:t>центр информационных технологий и инженерных компетенций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21660" y="6021288"/>
            <a:ext cx="1112168" cy="694928"/>
          </a:xfrm>
        </p:spPr>
        <p:txBody>
          <a:bodyPr/>
          <a:lstStyle/>
          <a:p>
            <a:r>
              <a:rPr lang="ru-RU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106484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ru-RU" b="0" dirty="0"/>
          </a:p>
          <a:p>
            <a:r>
              <a:rPr lang="ru-RU" b="0" dirty="0"/>
              <a:t>Перед нами стояла цель: </a:t>
            </a:r>
          </a:p>
          <a:p>
            <a:r>
              <a:rPr lang="ru-RU" b="0" dirty="0"/>
              <a:t>разработать</a:t>
            </a:r>
            <a:r>
              <a:rPr lang="en-US" b="0" dirty="0"/>
              <a:t> web-</a:t>
            </a:r>
            <a:r>
              <a:rPr lang="ru-RU" b="0" dirty="0"/>
              <a:t>приложение, предоставляющее студентам возможность самореализоваться и попробовать свои силы в выполнении реальных задач; приложение, демонстрирующее работодателям проекты с интересными решениями сложных задач.  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082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E0D7E974-F199-431C-9A02-5EFBC3F679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826" y="2151548"/>
            <a:ext cx="4679750" cy="2659658"/>
          </a:xfrm>
        </p:spPr>
      </p:pic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Решение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0"/>
          </p:nvPr>
        </p:nvSpPr>
        <p:spPr>
          <a:xfrm>
            <a:off x="609600" y="2204864"/>
            <a:ext cx="6134472" cy="3816424"/>
          </a:xfrm>
        </p:spPr>
        <p:txBody>
          <a:bodyPr>
            <a:normAutofit/>
          </a:bodyPr>
          <a:lstStyle/>
          <a:p>
            <a:r>
              <a:rPr lang="ru-RU" dirty="0"/>
              <a:t>Используя различные инструменты и средства, такие как </a:t>
            </a:r>
            <a:r>
              <a:rPr lang="en-US" dirty="0">
                <a:solidFill>
                  <a:schemeClr val="tx1"/>
                </a:solidFill>
              </a:rPr>
              <a:t>React, MongoDB, JS, </a:t>
            </a:r>
            <a:r>
              <a:rPr lang="en-US" dirty="0" err="1">
                <a:solidFill>
                  <a:schemeClr val="tx1"/>
                </a:solidFill>
              </a:rPr>
              <a:t>Figma</a:t>
            </a:r>
            <a:r>
              <a:rPr lang="en-US" dirty="0">
                <a:solidFill>
                  <a:schemeClr val="tx1"/>
                </a:solidFill>
              </a:rPr>
              <a:t>, Apache </a:t>
            </a:r>
            <a:r>
              <a:rPr lang="en-US" dirty="0" err="1">
                <a:solidFill>
                  <a:schemeClr val="tx1"/>
                </a:solidFill>
              </a:rPr>
              <a:t>Jmeter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/>
              <a:t>и </a:t>
            </a:r>
            <a:r>
              <a:rPr lang="ru-RU" dirty="0" err="1"/>
              <a:t>др</a:t>
            </a:r>
            <a:r>
              <a:rPr lang="en-US" dirty="0"/>
              <a:t>, </a:t>
            </a:r>
            <a:r>
              <a:rPr lang="ru-RU" dirty="0"/>
              <a:t>мы разработали следующее </a:t>
            </a:r>
            <a:r>
              <a:rPr lang="en-US" dirty="0"/>
              <a:t>web-</a:t>
            </a:r>
            <a:r>
              <a:rPr lang="ru-RU" dirty="0"/>
              <a:t>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3198616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Наш сайт:</a:t>
            </a:r>
          </a:p>
          <a:p>
            <a:r>
              <a:rPr lang="en-US" dirty="0">
                <a:hlinkClick r:id="rId2"/>
              </a:rPr>
              <a:t>https://askpro.online/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38473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79</Words>
  <Application>Microsoft Office PowerPoint</Application>
  <PresentationFormat>Широкоэкранный</PresentationFormat>
  <Paragraphs>10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Calibri</vt:lpstr>
      <vt:lpstr>Тема Office</vt:lpstr>
      <vt:lpstr>CITEK  центр информационных технологий и инженерных компетенций</vt:lpstr>
      <vt:lpstr>Презентация PowerPoint</vt:lpstr>
      <vt:lpstr>Презентация PowerPoint</vt:lpstr>
      <vt:lpstr>Презентация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DOLOR SIT AMET, CONSECTETUR ADIPISICING ELIT ADIPISICING ELIT</dc:title>
  <dc:creator>Баранова Ольга Владимировна</dc:creator>
  <cp:lastModifiedBy>Никита Никита</cp:lastModifiedBy>
  <cp:revision>17</cp:revision>
  <dcterms:created xsi:type="dcterms:W3CDTF">2015-06-15T10:35:27Z</dcterms:created>
  <dcterms:modified xsi:type="dcterms:W3CDTF">2019-11-29T15:35:00Z</dcterms:modified>
</cp:coreProperties>
</file>