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C54B-FD7D-4137-BA46-2F70EBAA41BB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F44-E64F-4EBF-B704-6BA0978B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57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C54B-FD7D-4137-BA46-2F70EBAA41BB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F44-E64F-4EBF-B704-6BA0978B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62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C54B-FD7D-4137-BA46-2F70EBAA41BB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F44-E64F-4EBF-B704-6BA0978B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428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C54B-FD7D-4137-BA46-2F70EBAA41BB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F44-E64F-4EBF-B704-6BA0978BA6F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659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C54B-FD7D-4137-BA46-2F70EBAA41BB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F44-E64F-4EBF-B704-6BA0978B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731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C54B-FD7D-4137-BA46-2F70EBAA41BB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F44-E64F-4EBF-B704-6BA0978B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374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C54B-FD7D-4137-BA46-2F70EBAA41BB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F44-E64F-4EBF-B704-6BA0978B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744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C54B-FD7D-4137-BA46-2F70EBAA41BB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F44-E64F-4EBF-B704-6BA0978B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172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C54B-FD7D-4137-BA46-2F70EBAA41BB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F44-E64F-4EBF-B704-6BA0978B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05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C54B-FD7D-4137-BA46-2F70EBAA41BB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F44-E64F-4EBF-B704-6BA0978B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15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C54B-FD7D-4137-BA46-2F70EBAA41BB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F44-E64F-4EBF-B704-6BA0978B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39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C54B-FD7D-4137-BA46-2F70EBAA41BB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F44-E64F-4EBF-B704-6BA0978B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64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C54B-FD7D-4137-BA46-2F70EBAA41BB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F44-E64F-4EBF-B704-6BA0978B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11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C54B-FD7D-4137-BA46-2F70EBAA41BB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F44-E64F-4EBF-B704-6BA0978B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79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C54B-FD7D-4137-BA46-2F70EBAA41BB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F44-E64F-4EBF-B704-6BA0978B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48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C54B-FD7D-4137-BA46-2F70EBAA41BB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F44-E64F-4EBF-B704-6BA0978B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94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C54B-FD7D-4137-BA46-2F70EBAA41BB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0F44-E64F-4EBF-B704-6BA0978B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59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109C54B-FD7D-4137-BA46-2F70EBAA41BB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6820F44-E64F-4EBF-B704-6BA0978B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782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ru-RU" dirty="0" smtClean="0"/>
              <a:t>Защита проекта </a:t>
            </a:r>
            <a:r>
              <a:rPr lang="en-US" dirty="0" smtClean="0"/>
              <a:t>QT.</a:t>
            </a:r>
            <a:br>
              <a:rPr lang="en-US" dirty="0" smtClean="0"/>
            </a:br>
            <a:r>
              <a:rPr lang="en-US" dirty="0" smtClean="0"/>
              <a:t>McDonalds.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65431" y="3598339"/>
            <a:ext cx="6045296" cy="104986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 smtClean="0"/>
              <a:t>Презентацию и проект подготовил и выполнил ученик 2 курса </a:t>
            </a:r>
            <a:r>
              <a:rPr lang="ru-RU" dirty="0" err="1" smtClean="0"/>
              <a:t>Яндекс.Лицея</a:t>
            </a:r>
            <a:r>
              <a:rPr lang="ru-RU" dirty="0" smtClean="0"/>
              <a:t> Колотушкин Никита</a:t>
            </a:r>
          </a:p>
          <a:p>
            <a:pPr algn="r"/>
            <a:r>
              <a:rPr lang="ru-RU" dirty="0" smtClean="0"/>
              <a:t>Преподаватель</a:t>
            </a:r>
            <a:r>
              <a:rPr lang="en-US" dirty="0" smtClean="0"/>
              <a:t>: </a:t>
            </a:r>
            <a:r>
              <a:rPr lang="ru-RU" dirty="0" smtClean="0"/>
              <a:t>Рахманова Марина Николаевна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 smtClean="0"/>
              <a:t>ФТЛ №1</a:t>
            </a:r>
            <a:endParaRPr lang="ru-RU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-5290" y="6477005"/>
            <a:ext cx="121920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/>
              <a:t>г</a:t>
            </a:r>
            <a:r>
              <a:rPr lang="ru-RU" sz="1400" dirty="0" smtClean="0"/>
              <a:t>. Саратов, 2021 г.</a:t>
            </a:r>
          </a:p>
        </p:txBody>
      </p:sp>
    </p:spTree>
    <p:extLst>
      <p:ext uri="{BB962C8B-B14F-4D97-AF65-F5344CB8AC3E}">
        <p14:creationId xmlns:p14="http://schemas.microsoft.com/office/powerpoint/2010/main" val="30807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Введение.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Многие из нас любят поесть дешёвой, вредной, а по совместительству очень вкусной еды, именуемой </a:t>
            </a:r>
            <a:r>
              <a:rPr lang="ru-RU" dirty="0" err="1" smtClean="0">
                <a:effectLst/>
              </a:rPr>
              <a:t>фастфудом</a:t>
            </a:r>
            <a:r>
              <a:rPr lang="ru-RU" dirty="0" smtClean="0">
                <a:effectLst/>
              </a:rPr>
              <a:t>. Но вот проблема</a:t>
            </a:r>
            <a:r>
              <a:rPr lang="en-US" dirty="0" smtClean="0">
                <a:effectLst/>
              </a:rPr>
              <a:t>: </a:t>
            </a:r>
            <a:r>
              <a:rPr lang="ru-RU" dirty="0" smtClean="0">
                <a:effectLst/>
              </a:rPr>
              <a:t>для того, чтобы вкусить запретный плод, пропитанный </a:t>
            </a:r>
            <a:r>
              <a:rPr lang="ru-RU" dirty="0" err="1" smtClean="0">
                <a:effectLst/>
              </a:rPr>
              <a:t>фритюрным</a:t>
            </a:r>
            <a:r>
              <a:rPr lang="ru-RU" dirty="0" smtClean="0">
                <a:effectLst/>
              </a:rPr>
              <a:t> маслом двухнедельной давности, нужно встать с дивана и куда-то пойти. Мною были приложены все усилия, чтобы как-то это исправить и снять с потребителя необходимость в ненужной трате сил на поход в ближайшую точку общепита.</a:t>
            </a:r>
            <a:endParaRPr lang="en-US" dirty="0" smtClean="0">
              <a:effectLst/>
            </a:endParaRPr>
          </a:p>
          <a:p>
            <a:r>
              <a:rPr lang="ru-RU" dirty="0" smtClean="0">
                <a:effectLst/>
              </a:rPr>
              <a:t>Данный </a:t>
            </a:r>
            <a:r>
              <a:rPr lang="ru-RU" dirty="0">
                <a:effectLst/>
              </a:rPr>
              <a:t>проект представляет собой некую имитацию утилиты, что стоит на терминалах выбора, заказа и оплаты продукции, находящихся в точках продаж сетей </a:t>
            </a:r>
            <a:r>
              <a:rPr lang="ru-RU" dirty="0" err="1">
                <a:effectLst/>
              </a:rPr>
              <a:t>фастфуда</a:t>
            </a:r>
            <a:r>
              <a:rPr lang="ru-RU" dirty="0">
                <a:effectLst/>
              </a:rPr>
              <a:t> (например, </a:t>
            </a:r>
            <a:r>
              <a:rPr lang="en-US" dirty="0">
                <a:effectLst/>
              </a:rPr>
              <a:t>McDonalds</a:t>
            </a:r>
            <a:r>
              <a:rPr lang="ru-RU" dirty="0">
                <a:effectLst/>
              </a:rPr>
              <a:t>’а). С помощью него можно будет настроить товарный ассортимент, а также совершить заказ и получить чек.</a:t>
            </a:r>
          </a:p>
        </p:txBody>
      </p:sp>
    </p:spTree>
    <p:extLst>
      <p:ext uri="{BB962C8B-B14F-4D97-AF65-F5344CB8AC3E}">
        <p14:creationId xmlns:p14="http://schemas.microsoft.com/office/powerpoint/2010/main" val="319777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Описание реализации.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Структура проекта строится на принципе ООП (Объектно-Ориентированное Программирование). Каждое окно (главное, </a:t>
            </a:r>
            <a:r>
              <a:rPr lang="ru-RU" dirty="0" err="1">
                <a:effectLst/>
              </a:rPr>
              <a:t>виджеты</a:t>
            </a:r>
            <a:r>
              <a:rPr lang="ru-RU" dirty="0">
                <a:effectLst/>
              </a:rPr>
              <a:t>, диалоговые окна) представляют собой отдельный классы. Точно так же с базами данных. Каждый класс я старался снабдить базовой документацией и вынести в отдельный файл для простоты последующей работы</a:t>
            </a:r>
            <a:r>
              <a:rPr lang="ru-RU" dirty="0" smtClean="0">
                <a:effectLst/>
              </a:rPr>
              <a:t>.</a:t>
            </a:r>
          </a:p>
          <a:p>
            <a:r>
              <a:rPr lang="ru-RU" dirty="0" smtClean="0">
                <a:effectLst/>
              </a:rPr>
              <a:t>Описание файловой структуры проекта</a:t>
            </a:r>
            <a:r>
              <a:rPr lang="en-US" dirty="0" smtClean="0">
                <a:effectLst/>
              </a:rPr>
              <a:t>:</a:t>
            </a:r>
            <a:r>
              <a:rPr lang="ru-RU" dirty="0">
                <a:effectLst/>
              </a:rPr>
              <a:t> </a:t>
            </a:r>
            <a:r>
              <a:rPr lang="ru-RU" dirty="0" smtClean="0">
                <a:effectLst/>
              </a:rPr>
              <a:t>в корневом каталоге находятся файлы классов, чек, </a:t>
            </a:r>
            <a:r>
              <a:rPr lang="en-US" dirty="0" smtClean="0">
                <a:effectLst/>
              </a:rPr>
              <a:t>.exe </a:t>
            </a:r>
            <a:r>
              <a:rPr lang="ru-RU" dirty="0" smtClean="0">
                <a:effectLst/>
              </a:rPr>
              <a:t>приложение, пояснительная </a:t>
            </a:r>
            <a:r>
              <a:rPr lang="ru-RU" dirty="0" smtClean="0">
                <a:effectLst/>
              </a:rPr>
              <a:t>документация, файлы </a:t>
            </a:r>
            <a:r>
              <a:rPr lang="en-US" dirty="0" err="1" smtClean="0">
                <a:effectLst/>
              </a:rPr>
              <a:t>git</a:t>
            </a:r>
            <a:r>
              <a:rPr lang="en-US" dirty="0" smtClean="0">
                <a:effectLst/>
              </a:rPr>
              <a:t>’</a:t>
            </a:r>
            <a:r>
              <a:rPr lang="ru-RU" dirty="0" smtClean="0">
                <a:effectLst/>
              </a:rPr>
              <a:t>а, </a:t>
            </a:r>
            <a:r>
              <a:rPr lang="ru-RU" dirty="0" smtClean="0">
                <a:effectLst/>
              </a:rPr>
              <a:t>файл </a:t>
            </a:r>
            <a:r>
              <a:rPr lang="en-US" smtClean="0">
                <a:effectLst/>
              </a:rPr>
              <a:t>requirements.txt,</a:t>
            </a:r>
            <a:r>
              <a:rPr lang="ru-RU" smtClean="0">
                <a:effectLst/>
              </a:rPr>
              <a:t> </a:t>
            </a:r>
            <a:r>
              <a:rPr lang="ru-RU" dirty="0" smtClean="0">
                <a:effectLst/>
              </a:rPr>
              <a:t>а также каталоги </a:t>
            </a:r>
            <a:r>
              <a:rPr lang="en-US" b="1" dirty="0" smtClean="0">
                <a:effectLst/>
              </a:rPr>
              <a:t>databases/ </a:t>
            </a:r>
            <a:r>
              <a:rPr lang="en-US" dirty="0" smtClean="0">
                <a:effectLst/>
              </a:rPr>
              <a:t>(</a:t>
            </a:r>
            <a:r>
              <a:rPr lang="ru-RU" dirty="0" smtClean="0">
                <a:effectLst/>
              </a:rPr>
              <a:t>базы данных), </a:t>
            </a:r>
            <a:r>
              <a:rPr lang="en-US" b="1" dirty="0" err="1" smtClean="0">
                <a:effectLst/>
              </a:rPr>
              <a:t>src</a:t>
            </a:r>
            <a:r>
              <a:rPr lang="en-US" b="1" dirty="0" smtClean="0">
                <a:effectLst/>
              </a:rPr>
              <a:t>/ </a:t>
            </a:r>
            <a:r>
              <a:rPr lang="ru-RU" dirty="0" smtClean="0">
                <a:effectLst/>
              </a:rPr>
              <a:t>(используемые ресурсы), </a:t>
            </a:r>
            <a:r>
              <a:rPr lang="en-US" b="1" dirty="0" err="1" smtClean="0">
                <a:effectLst/>
              </a:rPr>
              <a:t>ui_templates</a:t>
            </a:r>
            <a:r>
              <a:rPr lang="en-US" b="1" dirty="0" smtClean="0">
                <a:effectLst/>
              </a:rPr>
              <a:t>/ </a:t>
            </a:r>
            <a:r>
              <a:rPr lang="en-US" dirty="0" smtClean="0">
                <a:effectLst/>
              </a:rPr>
              <a:t>(.</a:t>
            </a:r>
            <a:r>
              <a:rPr lang="en-US" dirty="0" err="1" smtClean="0">
                <a:effectLst/>
              </a:rPr>
              <a:t>ui</a:t>
            </a:r>
            <a:r>
              <a:rPr lang="ru-RU" dirty="0" smtClean="0">
                <a:effectLst/>
              </a:rPr>
              <a:t> файлы интерфейсов).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9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Благодарю за внимание.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437301"/>
            <a:ext cx="4876800" cy="3267075"/>
          </a:xfrm>
        </p:spPr>
      </p:pic>
    </p:spTree>
    <p:extLst>
      <p:ext uri="{BB962C8B-B14F-4D97-AF65-F5344CB8AC3E}">
        <p14:creationId xmlns:p14="http://schemas.microsoft.com/office/powerpoint/2010/main" val="29549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31</TotalTime>
  <Words>258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Calisto MT</vt:lpstr>
      <vt:lpstr>Trebuchet MS</vt:lpstr>
      <vt:lpstr>Wingdings 2</vt:lpstr>
      <vt:lpstr>Сланец</vt:lpstr>
      <vt:lpstr>Защита проекта QT. McDonalds.</vt:lpstr>
      <vt:lpstr>Введение.</vt:lpstr>
      <vt:lpstr>Описание реализации.</vt:lpstr>
      <vt:lpstr>Благодарю за внимание.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 QT. McDonalds.</dc:title>
  <dc:creator>Rensys</dc:creator>
  <cp:lastModifiedBy>Rensys</cp:lastModifiedBy>
  <cp:revision>18</cp:revision>
  <dcterms:created xsi:type="dcterms:W3CDTF">2021-12-27T20:02:05Z</dcterms:created>
  <dcterms:modified xsi:type="dcterms:W3CDTF">2021-12-28T07:31:14Z</dcterms:modified>
</cp:coreProperties>
</file>