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9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66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67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6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4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9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5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2A2538-74CF-438A-ADAF-897820B6B939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E4C269-96C5-4226-96F9-E5BD4BFAB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7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Pac-Man.</a:t>
            </a:r>
            <a:br>
              <a:rPr lang="en-US" dirty="0" smtClean="0"/>
            </a:br>
            <a:r>
              <a:rPr lang="ru-RU" dirty="0" smtClean="0"/>
              <a:t>Проект на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и проект подготовил Колотушкин Никита.</a:t>
            </a:r>
          </a:p>
          <a:p>
            <a:r>
              <a:rPr lang="ru-RU" dirty="0" smtClean="0"/>
              <a:t>Преподаватель</a:t>
            </a:r>
            <a:r>
              <a:rPr lang="en-US" dirty="0" smtClean="0"/>
              <a:t>:</a:t>
            </a:r>
            <a:r>
              <a:rPr lang="ru-RU" dirty="0" smtClean="0"/>
              <a:t> Рахманова Мария Николаевна.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Pac-Man – </a:t>
            </a:r>
            <a:r>
              <a:rPr lang="ru-RU" dirty="0" smtClean="0"/>
              <a:t>культовая </a:t>
            </a:r>
            <a:r>
              <a:rPr lang="ru-RU" dirty="0" smtClean="0"/>
              <a:t>аркадная видео</a:t>
            </a:r>
            <a:r>
              <a:rPr lang="ru-RU" dirty="0" smtClean="0"/>
              <a:t>игра, вышедшая в 1980 году. Задача игрока – управляя </a:t>
            </a:r>
            <a:r>
              <a:rPr lang="ru-RU" dirty="0" err="1" smtClean="0"/>
              <a:t>Пакманом</a:t>
            </a:r>
            <a:r>
              <a:rPr lang="ru-RU" dirty="0" smtClean="0"/>
              <a:t>, съесть все точки в лабиринте, избегая при этом столкновения с призраками</a:t>
            </a:r>
            <a:r>
              <a:rPr lang="ru-RU" dirty="0" smtClean="0"/>
              <a:t>, </a:t>
            </a:r>
            <a:r>
              <a:rPr lang="ru-RU" dirty="0"/>
              <a:t>которые гоняются за героем. </a:t>
            </a:r>
            <a:r>
              <a:rPr lang="ru-RU" dirty="0" smtClean="0"/>
              <a:t>Если </a:t>
            </a:r>
            <a:r>
              <a:rPr lang="ru-RU" dirty="0"/>
              <a:t>привидение дотронется до </a:t>
            </a:r>
            <a:r>
              <a:rPr lang="ru-RU" dirty="0" err="1"/>
              <a:t>Пакмана</a:t>
            </a:r>
            <a:r>
              <a:rPr lang="ru-RU" dirty="0"/>
              <a:t>, то его жизнь теряется, призраки и </a:t>
            </a:r>
            <a:r>
              <a:rPr lang="ru-RU" dirty="0" err="1"/>
              <a:t>Пакман</a:t>
            </a:r>
            <a:r>
              <a:rPr lang="ru-RU" dirty="0"/>
              <a:t> возвращаются на исходную позицию, но при этом прогресс собранных точек сохраняется. Если при столкновении с призраком у </a:t>
            </a:r>
            <a:r>
              <a:rPr lang="ru-RU" dirty="0" err="1"/>
              <a:t>Пакмана</a:t>
            </a:r>
            <a:r>
              <a:rPr lang="ru-RU" dirty="0"/>
              <a:t> не осталось дополнительных жизней, то игра заканчивается. После съедения всех точек начинается новый уровень в том же лабиринте.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7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проекта представляет собой код, написанный преимущественно в ООП стиле, с вкраплениями констант и функций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Код главного экрана помещён в файл </a:t>
            </a:r>
            <a:r>
              <a:rPr lang="en-US" dirty="0" smtClean="0"/>
              <a:t>main.py</a:t>
            </a:r>
          </a:p>
          <a:p>
            <a:r>
              <a:rPr lang="ru-RU" dirty="0" smtClean="0"/>
              <a:t>Функции, константы, побочные классы и прочее находятся в файле </a:t>
            </a:r>
            <a:r>
              <a:rPr lang="en-US" dirty="0" smtClean="0"/>
              <a:t>tools.py</a:t>
            </a:r>
          </a:p>
          <a:p>
            <a:pPr marL="0" indent="0">
              <a:buNone/>
            </a:pPr>
            <a:r>
              <a:rPr lang="ru-RU" dirty="0" smtClean="0"/>
              <a:t>Используемые модули</a:t>
            </a:r>
            <a:r>
              <a:rPr lang="en-US" dirty="0" smtClean="0"/>
              <a:t>/</a:t>
            </a:r>
            <a:r>
              <a:rPr lang="ru-RU" dirty="0" smtClean="0"/>
              <a:t>технологии</a:t>
            </a:r>
            <a:r>
              <a:rPr lang="en-US" dirty="0" smtClean="0"/>
              <a:t>: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err="1" smtClean="0"/>
              <a:t>yGame</a:t>
            </a:r>
            <a:r>
              <a:rPr lang="en-US" dirty="0" smtClean="0"/>
              <a:t>, random, sys. </a:t>
            </a:r>
            <a:r>
              <a:rPr lang="ru-RU" dirty="0" smtClean="0"/>
              <a:t>Файл </a:t>
            </a:r>
            <a:r>
              <a:rPr lang="en-US" dirty="0" smtClean="0"/>
              <a:t>requirements.txt </a:t>
            </a:r>
            <a:r>
              <a:rPr lang="ru-RU" dirty="0" smtClean="0"/>
              <a:t>прилагается.</a:t>
            </a:r>
          </a:p>
        </p:txBody>
      </p:sp>
    </p:spTree>
    <p:extLst>
      <p:ext uri="{BB962C8B-B14F-4D97-AF65-F5344CB8AC3E}">
        <p14:creationId xmlns:p14="http://schemas.microsoft.com/office/powerpoint/2010/main" val="144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286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46</TotalTime>
  <Words>162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Pac-Man. Проект на PyGame.</vt:lpstr>
      <vt:lpstr>Введение</vt:lpstr>
      <vt:lpstr>Описание реализации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Pac-Man. Проект на PyGame.</dc:title>
  <dc:creator>Rensys</dc:creator>
  <cp:lastModifiedBy>Rensys</cp:lastModifiedBy>
  <cp:revision>11</cp:revision>
  <dcterms:created xsi:type="dcterms:W3CDTF">2022-02-01T06:42:12Z</dcterms:created>
  <dcterms:modified xsi:type="dcterms:W3CDTF">2022-02-04T09:17:10Z</dcterms:modified>
</cp:coreProperties>
</file>