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CDF19E-B440-ED40-A736-C1CD8734ADE2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0C5BF5A-207B-444C-848A-B60455A3D3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167134"/>
            <a:ext cx="7690104" cy="2079363"/>
          </a:xfrm>
        </p:spPr>
        <p:txBody>
          <a:bodyPr/>
          <a:lstStyle/>
          <a:p>
            <a:r>
              <a:rPr lang="en-US" dirty="0" smtClean="0"/>
              <a:t>GRAD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987552"/>
          </a:xfrm>
        </p:spPr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Nilesh</a:t>
            </a:r>
            <a:r>
              <a:rPr lang="en-US" dirty="0" smtClean="0"/>
              <a:t> </a:t>
            </a:r>
            <a:r>
              <a:rPr lang="en-US" dirty="0" err="1" smtClean="0"/>
              <a:t>Balasaheb</a:t>
            </a:r>
            <a:r>
              <a:rPr lang="en-US" dirty="0" smtClean="0"/>
              <a:t> </a:t>
            </a:r>
            <a:r>
              <a:rPr lang="en-US" dirty="0" err="1" smtClean="0"/>
              <a:t>Pharate</a:t>
            </a:r>
            <a:r>
              <a:rPr lang="en-US" dirty="0" smtClean="0"/>
              <a:t>, Nikita Kothari, Caleb </a:t>
            </a:r>
            <a:r>
              <a:rPr lang="en-US" dirty="0"/>
              <a:t>F</a:t>
            </a:r>
            <a:r>
              <a:rPr lang="en-US" dirty="0" smtClean="0"/>
              <a:t>ung, Chris Wang, Holly Kwan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TOEFL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175" y="2070846"/>
            <a:ext cx="7612064" cy="441188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international students from all over the world</a:t>
            </a:r>
          </a:p>
          <a:p>
            <a:r>
              <a:rPr lang="en-US" dirty="0"/>
              <a:t>E</a:t>
            </a:r>
            <a:r>
              <a:rPr lang="en-US" dirty="0" smtClean="0"/>
              <a:t>valuate the </a:t>
            </a:r>
            <a:r>
              <a:rPr lang="en-US" dirty="0"/>
              <a:t>ability to use </a:t>
            </a:r>
            <a:r>
              <a:rPr lang="en-US" dirty="0" smtClean="0"/>
              <a:t>English </a:t>
            </a:r>
            <a:r>
              <a:rPr lang="en-US" dirty="0"/>
              <a:t>at the university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Speaking: Score Range(0-4 points converted to 0-30 scale)</a:t>
            </a:r>
          </a:p>
          <a:p>
            <a:pPr lvl="1"/>
            <a:r>
              <a:rPr lang="en-US" dirty="0" smtClean="0"/>
              <a:t>Weak(0-9), Limited(10-17), Fair(18-25), Good(26-30)  </a:t>
            </a:r>
          </a:p>
          <a:p>
            <a:r>
              <a:rPr lang="en-US" dirty="0" smtClean="0"/>
              <a:t>Reading: </a:t>
            </a:r>
            <a:r>
              <a:rPr lang="en-US" dirty="0"/>
              <a:t>Score Range(0-30 points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Low(0-14), Intermediate(15-21), High(22-30)</a:t>
            </a:r>
          </a:p>
          <a:p>
            <a:r>
              <a:rPr lang="en-US" dirty="0" smtClean="0"/>
              <a:t>Writing: Score Range(0-5 points converted to 0-30 scale)</a:t>
            </a:r>
          </a:p>
          <a:p>
            <a:pPr lvl="1"/>
            <a:r>
              <a:rPr lang="en-US" dirty="0" smtClean="0"/>
              <a:t>Limited(1-16), Fair(17-23), Good(24-30)</a:t>
            </a:r>
          </a:p>
          <a:p>
            <a:r>
              <a:rPr lang="en-US" dirty="0" smtClean="0"/>
              <a:t>Listening: Score Range(0-30 points)</a:t>
            </a:r>
          </a:p>
          <a:p>
            <a:pPr lvl="1"/>
            <a:r>
              <a:rPr lang="en-US" dirty="0"/>
              <a:t>Low(0-14), Intermediate(15-21), High(22-30)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9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Verbal Reasoning</a:t>
            </a:r>
          </a:p>
          <a:p>
            <a:pPr lvl="1"/>
            <a:r>
              <a:rPr lang="en-US" dirty="0" smtClean="0"/>
              <a:t>Score Scale(130-170), </a:t>
            </a:r>
            <a:r>
              <a:rPr lang="en-US" dirty="0"/>
              <a:t>in 1 point increments</a:t>
            </a:r>
            <a:endParaRPr lang="en-US" dirty="0" smtClean="0"/>
          </a:p>
          <a:p>
            <a:r>
              <a:rPr lang="en-US" dirty="0" smtClean="0"/>
              <a:t>Quantitative Reasoning</a:t>
            </a:r>
          </a:p>
          <a:p>
            <a:pPr lvl="1"/>
            <a:r>
              <a:rPr lang="en-US" dirty="0"/>
              <a:t>Score Scale(130-</a:t>
            </a:r>
            <a:r>
              <a:rPr lang="en-US" dirty="0" smtClean="0"/>
              <a:t>170), </a:t>
            </a:r>
            <a:r>
              <a:rPr lang="en-US" dirty="0"/>
              <a:t>in 1 point increments</a:t>
            </a:r>
            <a:endParaRPr lang="en-US" dirty="0" smtClean="0"/>
          </a:p>
          <a:p>
            <a:r>
              <a:rPr lang="en-US" dirty="0" smtClean="0"/>
              <a:t>Analytical Writing</a:t>
            </a:r>
          </a:p>
          <a:p>
            <a:pPr lvl="1"/>
            <a:r>
              <a:rPr lang="en-US" dirty="0"/>
              <a:t>Score Scale</a:t>
            </a:r>
            <a:r>
              <a:rPr lang="en-US" dirty="0" smtClean="0"/>
              <a:t>(0-6), </a:t>
            </a:r>
            <a:r>
              <a:rPr lang="en-US" dirty="0"/>
              <a:t>in </a:t>
            </a:r>
            <a:r>
              <a:rPr lang="en-US" dirty="0" smtClean="0"/>
              <a:t>1/2 </a:t>
            </a:r>
            <a:r>
              <a:rPr lang="en-US" dirty="0"/>
              <a:t>point increments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062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Experience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Subjects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Questions</a:t>
            </a:r>
            <a:endParaRPr lang="en-US" dirty="0"/>
          </a:p>
        </p:txBody>
      </p:sp>
      <p:pic>
        <p:nvPicPr>
          <p:cNvPr id="4" name="Content Placeholder 3" descr="j031559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1" b="114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0449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22</TotalTime>
  <Words>228</Words>
  <Application>Microsoft Macintosh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Habitat</vt:lpstr>
      <vt:lpstr>GRAD STUDENT</vt:lpstr>
      <vt:lpstr>TOEFL</vt:lpstr>
      <vt:lpstr>GRE</vt:lpstr>
      <vt:lpstr>Other Factors</vt:lpstr>
      <vt:lpstr> Questions</vt:lpstr>
    </vt:vector>
  </TitlesOfParts>
  <Company>UT 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 STUDENT</dc:title>
  <dc:creator>Holly Kwan</dc:creator>
  <cp:lastModifiedBy>Holly Kwan</cp:lastModifiedBy>
  <cp:revision>3</cp:revision>
  <dcterms:created xsi:type="dcterms:W3CDTF">2016-11-06T17:40:52Z</dcterms:created>
  <dcterms:modified xsi:type="dcterms:W3CDTF">2016-11-06T18:03:27Z</dcterms:modified>
</cp:coreProperties>
</file>