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46B4-6C70-4910-AAD8-32388B2C0FC7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08-59CF-4BDB-AD90-B63152D5CB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46B4-6C70-4910-AAD8-32388B2C0FC7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08-59CF-4BDB-AD90-B63152D5CB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46B4-6C70-4910-AAD8-32388B2C0FC7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08-59CF-4BDB-AD90-B63152D5CB5F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46B4-6C70-4910-AAD8-32388B2C0FC7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08-59CF-4BDB-AD90-B63152D5CB5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46B4-6C70-4910-AAD8-32388B2C0FC7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08-59CF-4BDB-AD90-B63152D5CB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46B4-6C70-4910-AAD8-32388B2C0FC7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08-59CF-4BDB-AD90-B63152D5CB5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46B4-6C70-4910-AAD8-32388B2C0FC7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08-59CF-4BDB-AD90-B63152D5CB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46B4-6C70-4910-AAD8-32388B2C0FC7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08-59CF-4BDB-AD90-B63152D5CB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46B4-6C70-4910-AAD8-32388B2C0FC7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08-59CF-4BDB-AD90-B63152D5CB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46B4-6C70-4910-AAD8-32388B2C0FC7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08-59CF-4BDB-AD90-B63152D5CB5F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46B4-6C70-4910-AAD8-32388B2C0FC7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08-59CF-4BDB-AD90-B63152D5CB5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BF546B4-6C70-4910-AAD8-32388B2C0FC7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EBA7A08-59CF-4BDB-AD90-B63152D5CB5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53960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Приложение формирование и отображения «Пифагорово дерево»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400800" cy="648072"/>
          </a:xfrm>
        </p:spPr>
        <p:txBody>
          <a:bodyPr/>
          <a:lstStyle/>
          <a:p>
            <a:r>
              <a:rPr lang="ru-RU" dirty="0" smtClean="0"/>
              <a:t>Создана: Ковалев Н. Д., гр. 10701320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79912" y="5024584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Минск, 2022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 </a:t>
            </a:r>
            <a:r>
              <a:rPr lang="ru-RU" sz="3200" dirty="0" smtClean="0"/>
              <a:t>запуске программы, </a:t>
            </a:r>
            <a:r>
              <a:rPr lang="ru-RU" sz="3200" dirty="0"/>
              <a:t>на экране появится </a:t>
            </a:r>
            <a:br>
              <a:rPr lang="ru-RU" sz="3200" dirty="0"/>
            </a:br>
            <a:r>
              <a:rPr lang="ru-RU" sz="3200" dirty="0"/>
              <a:t>заставка, показанная на рисунке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90" y="1731672"/>
            <a:ext cx="6083300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7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Через несколько секунд на экране появляется главное окно программы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90" y="1724832"/>
            <a:ext cx="68961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1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3861048"/>
            <a:ext cx="8568952" cy="17801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 главном меню есть панель инструментов, где можно открыть отчет, сохранить картинку дерева, выйти из программы, изменить параметры, открыть </a:t>
            </a:r>
            <a:r>
              <a:rPr lang="en-US" dirty="0" smtClean="0"/>
              <a:t>help-</a:t>
            </a:r>
            <a:r>
              <a:rPr lang="ru-RU" dirty="0" smtClean="0"/>
              <a:t>файл, просмотреть информацию о программе, а также открыть калькулятор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6525344"/>
            <a:ext cx="6440760" cy="145717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5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780108"/>
          </a:xfrm>
        </p:spPr>
        <p:txBody>
          <a:bodyPr>
            <a:noAutofit/>
          </a:bodyPr>
          <a:lstStyle/>
          <a:p>
            <a:r>
              <a:rPr lang="ru-RU" sz="2800" dirty="0" smtClean="0"/>
              <a:t>Также можно изменить параметры напрямую, раскрасить дерево и автоматически добавить определенное количество шагов в дереве. Рисунок приведен ниже.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6597352"/>
            <a:ext cx="6400800" cy="14732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5776689" cy="334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80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Нажав на кнопку «</a:t>
            </a:r>
            <a:r>
              <a:rPr lang="en-US" dirty="0" err="1" smtClean="0"/>
              <a:t>openGL</a:t>
            </a:r>
            <a:r>
              <a:rPr lang="ru-RU" dirty="0" smtClean="0"/>
              <a:t>» можно открыть дерево в </a:t>
            </a:r>
            <a:r>
              <a:rPr lang="en-US" dirty="0" err="1" smtClean="0"/>
              <a:t>openGL</a:t>
            </a:r>
            <a:r>
              <a:rPr lang="ru-RU" dirty="0" smtClean="0"/>
              <a:t>. Рисунок приведен ниже.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6237312"/>
            <a:ext cx="6400800" cy="14732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6120680" cy="357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44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r>
              <a:rPr lang="ru-RU" smtClean="0"/>
              <a:t>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653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</TotalTime>
  <Words>112</Words>
  <Application>Microsoft Office PowerPoint</Application>
  <PresentationFormat>Экран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Волна</vt:lpstr>
      <vt:lpstr>Приложение формирование и отображения «Пифагорово дерево»</vt:lpstr>
      <vt:lpstr>При запуске программы, на экране появится  заставка, показанная на рисунке</vt:lpstr>
      <vt:lpstr>Через несколько секунд на экране появляется главное окно программы</vt:lpstr>
      <vt:lpstr>В главном меню есть панель инструментов, где можно открыть отчет, сохранить картинку дерева, выйти из программы, изменить параметры, открыть help-файл, просмотреть информацию о программе, а также открыть калькулятор</vt:lpstr>
      <vt:lpstr>Также можно изменить параметры напрямую, раскрасить дерево и автоматически добавить определенное количество шагов в дереве. Рисунок приведен ниже.</vt:lpstr>
      <vt:lpstr>Нажав на кнопку «openGL» можно открыть дерево в openGL. Рисунок приведен ниже.</vt:lpstr>
      <vt:lpstr>КОНЕЦ.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Всем привет</dc:title>
  <dc:creator>Admin</dc:creator>
  <cp:lastModifiedBy>Admin</cp:lastModifiedBy>
  <cp:revision>3</cp:revision>
  <dcterms:created xsi:type="dcterms:W3CDTF">2022-05-09T15:26:52Z</dcterms:created>
  <dcterms:modified xsi:type="dcterms:W3CDTF">2022-05-09T15:51:17Z</dcterms:modified>
</cp:coreProperties>
</file>