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0" r:id="rId21"/>
    <p:sldId id="273" r:id="rId22"/>
    <p:sldId id="274" r:id="rId23"/>
    <p:sldId id="275" r:id="rId24"/>
    <p:sldId id="27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36AE-C809-4A3F-9686-58AE01263739}" type="datetimeFigureOut">
              <a:rPr lang="ru-RU" smtClean="0"/>
              <a:t>09.05.2018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279EC1-21F1-421F-B9FE-57DCE34F2C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36AE-C809-4A3F-9686-58AE01263739}" type="datetimeFigureOut">
              <a:rPr lang="ru-RU" smtClean="0"/>
              <a:t>09.05.2018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9EC1-21F1-421F-B9FE-57DCE34F2C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36AE-C809-4A3F-9686-58AE01263739}" type="datetimeFigureOut">
              <a:rPr lang="ru-RU" smtClean="0"/>
              <a:t>09.05.2018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9EC1-21F1-421F-B9FE-57DCE34F2C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36AE-C809-4A3F-9686-58AE01263739}" type="datetimeFigureOut">
              <a:rPr lang="ru-RU" smtClean="0"/>
              <a:t>09.05.2018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9EC1-21F1-421F-B9FE-57DCE34F2C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36AE-C809-4A3F-9686-58AE01263739}" type="datetimeFigureOut">
              <a:rPr lang="ru-RU" smtClean="0"/>
              <a:t>09.05.2018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79EC1-21F1-421F-B9FE-57DCE34F2C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36AE-C809-4A3F-9686-58AE01263739}" type="datetimeFigureOut">
              <a:rPr lang="ru-RU" smtClean="0"/>
              <a:t>09.05.2018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9EC1-21F1-421F-B9FE-57DCE34F2C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36AE-C809-4A3F-9686-58AE01263739}" type="datetimeFigureOut">
              <a:rPr lang="ru-RU" smtClean="0"/>
              <a:t>09.05.2018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9EC1-21F1-421F-B9FE-57DCE34F2C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36AE-C809-4A3F-9686-58AE01263739}" type="datetimeFigureOut">
              <a:rPr lang="ru-RU" smtClean="0"/>
              <a:t>09.05.2018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9EC1-21F1-421F-B9FE-57DCE34F2C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36AE-C809-4A3F-9686-58AE01263739}" type="datetimeFigureOut">
              <a:rPr lang="ru-RU" smtClean="0"/>
              <a:t>09.05.2018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9EC1-21F1-421F-B9FE-57DCE34F2C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36AE-C809-4A3F-9686-58AE01263739}" type="datetimeFigureOut">
              <a:rPr lang="ru-RU" smtClean="0"/>
              <a:t>09.05.2018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9EC1-21F1-421F-B9FE-57DCE34F2C6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36AE-C809-4A3F-9686-58AE01263739}" type="datetimeFigureOut">
              <a:rPr lang="ru-RU" smtClean="0"/>
              <a:t>09.05.2018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279EC1-21F1-421F-B9FE-57DCE34F2C6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6BA36AE-C809-4A3F-9686-58AE01263739}" type="datetimeFigureOut">
              <a:rPr lang="ru-RU" smtClean="0"/>
              <a:t>09.05.2018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C279EC1-21F1-421F-B9FE-57DCE34F2C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2400" cy="4571999"/>
          </a:xfrm>
        </p:spPr>
        <p:txBody>
          <a:bodyPr/>
          <a:lstStyle/>
          <a:p>
            <a:r>
              <a:rPr lang="ru-RU" sz="5400" b="1" dirty="0"/>
              <a:t>Курсовой проект по СИФО ЭВМ “RGB LED-панель с тремя модулями”</a:t>
            </a:r>
            <a:br>
              <a:rPr lang="ru-RU" sz="5400" b="1" dirty="0"/>
            </a:b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студентов группы 550504 Козелько Н. С. и Дорошко В. Э.</a:t>
            </a:r>
            <a:endParaRPr lang="ru-RU" sz="2400" dirty="0"/>
          </a:p>
          <a:p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99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80920" cy="795536"/>
          </a:xfrm>
        </p:spPr>
        <p:txBody>
          <a:bodyPr>
            <a:normAutofit/>
          </a:bodyPr>
          <a:lstStyle/>
          <a:p>
            <a:r>
              <a:rPr lang="ru-RU" dirty="0" smtClean="0"/>
              <a:t>Вытравливание платы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7020272" cy="526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80920" cy="795536"/>
          </a:xfrm>
        </p:spPr>
        <p:txBody>
          <a:bodyPr>
            <a:normAutofit/>
          </a:bodyPr>
          <a:lstStyle/>
          <a:p>
            <a:r>
              <a:rPr lang="ru-RU" dirty="0"/>
              <a:t>Вытравливание платы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745232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24936" cy="795536"/>
          </a:xfrm>
        </p:spPr>
        <p:txBody>
          <a:bodyPr>
            <a:normAutofit/>
          </a:bodyPr>
          <a:lstStyle/>
          <a:p>
            <a:r>
              <a:rPr lang="ru-RU" dirty="0"/>
              <a:t>Вытравливание платы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3579862" cy="47731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72816"/>
            <a:ext cx="4283968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795536"/>
          </a:xfrm>
        </p:spPr>
        <p:txBody>
          <a:bodyPr>
            <a:normAutofit/>
          </a:bodyPr>
          <a:lstStyle/>
          <a:p>
            <a:r>
              <a:rPr lang="ru-RU" dirty="0"/>
              <a:t>Вытравливание платы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3705876" cy="49411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96752"/>
            <a:ext cx="3705876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920880" cy="795536"/>
          </a:xfrm>
        </p:spPr>
        <p:txBody>
          <a:bodyPr>
            <a:normAutofit/>
          </a:bodyPr>
          <a:lstStyle/>
          <a:p>
            <a:r>
              <a:rPr lang="ru-RU" dirty="0"/>
              <a:t>Вытравливание платы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1"/>
            <a:ext cx="8538533" cy="480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80920" cy="795536"/>
          </a:xfrm>
        </p:spPr>
        <p:txBody>
          <a:bodyPr>
            <a:normAutofit/>
          </a:bodyPr>
          <a:lstStyle/>
          <a:p>
            <a:r>
              <a:rPr lang="ru-RU" dirty="0"/>
              <a:t>Вытравливание платы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3921900" cy="5229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96752"/>
            <a:ext cx="386789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36904" cy="795536"/>
          </a:xfrm>
        </p:spPr>
        <p:txBody>
          <a:bodyPr>
            <a:normAutofit/>
          </a:bodyPr>
          <a:lstStyle/>
          <a:p>
            <a:r>
              <a:rPr lang="ru-RU" dirty="0"/>
              <a:t>Вытравливание платы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78459"/>
            <a:ext cx="3296964" cy="56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24936" cy="1224136"/>
          </a:xfrm>
        </p:spPr>
        <p:txBody>
          <a:bodyPr>
            <a:normAutofit/>
          </a:bodyPr>
          <a:lstStyle/>
          <a:p>
            <a:r>
              <a:rPr lang="ru-RU" dirty="0" smtClean="0"/>
              <a:t>Интеграция программной и аппаратной части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3005275" cy="30963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56792"/>
            <a:ext cx="2209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352928" cy="795536"/>
          </a:xfrm>
        </p:spPr>
        <p:txBody>
          <a:bodyPr>
            <a:normAutofit/>
          </a:bodyPr>
          <a:lstStyle/>
          <a:p>
            <a:r>
              <a:rPr lang="ru-RU" dirty="0"/>
              <a:t>Вытравливание платы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7"/>
            <a:ext cx="4176464" cy="55686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971089"/>
            <a:ext cx="4137924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32848" cy="795536"/>
          </a:xfrm>
        </p:spPr>
        <p:txBody>
          <a:bodyPr>
            <a:normAutofit/>
          </a:bodyPr>
          <a:lstStyle/>
          <a:p>
            <a:r>
              <a:rPr lang="ru-RU" dirty="0" smtClean="0"/>
              <a:t>Программная часть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952255"/>
            <a:ext cx="63367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Формат команды: </a:t>
            </a:r>
            <a:endParaRPr lang="ru-RU" b="0" dirty="0" smtClean="0">
              <a:effectLst/>
            </a:endParaRPr>
          </a:p>
          <a:p>
            <a:pPr fontAlgn="base"/>
            <a:r>
              <a:rPr lang="ru-RU" b="0" dirty="0" smtClean="0">
                <a:effectLst/>
              </a:rPr>
              <a:t/>
            </a:r>
            <a:br>
              <a:rPr lang="ru-RU" b="0" dirty="0" smtClean="0">
                <a:effectLst/>
              </a:rPr>
            </a:br>
            <a:r>
              <a:rPr lang="ru-RU" dirty="0"/>
              <a:t>команда: </a:t>
            </a:r>
          </a:p>
          <a:p>
            <a:pPr lvl="1" fontAlgn="base"/>
            <a:r>
              <a:rPr lang="ru-RU" dirty="0"/>
              <a:t>TEXT для вывода текста </a:t>
            </a:r>
          </a:p>
          <a:p>
            <a:pPr lvl="1" fontAlgn="base"/>
            <a:r>
              <a:rPr lang="ru-RU" dirty="0"/>
              <a:t>UGLV для вывода изображения в угловом </a:t>
            </a:r>
            <a:r>
              <a:rPr lang="ru-RU" dirty="0" smtClean="0"/>
              <a:t>режиме</a:t>
            </a:r>
            <a:br>
              <a:rPr lang="ru-RU" dirty="0" smtClean="0"/>
            </a:br>
            <a:r>
              <a:rPr lang="en-US" dirty="0" smtClean="0"/>
              <a:t>SNAK </a:t>
            </a:r>
            <a:r>
              <a:rPr lang="ru-RU" dirty="0" smtClean="0"/>
              <a:t>для последовательного зажигания всех светодиодов</a:t>
            </a:r>
            <a:endParaRPr lang="ru-RU" dirty="0"/>
          </a:p>
          <a:p>
            <a:r>
              <a:rPr lang="ru-RU" dirty="0"/>
              <a:t>- цвет: </a:t>
            </a:r>
            <a:endParaRPr lang="ru-RU" b="0" dirty="0" smtClean="0">
              <a:effectLst/>
            </a:endParaRPr>
          </a:p>
          <a:p>
            <a:r>
              <a:rPr lang="ru-RU" dirty="0"/>
              <a:t>- каждый цвет задается в формате от 0 до 255 </a:t>
            </a:r>
            <a:endParaRPr lang="ru-RU" b="0" dirty="0" smtClean="0">
              <a:effectLst/>
            </a:endParaRPr>
          </a:p>
          <a:p>
            <a:r>
              <a:rPr lang="ru-RU" dirty="0"/>
              <a:t>- режим: </a:t>
            </a:r>
            <a:endParaRPr lang="ru-RU" b="0" dirty="0" smtClean="0">
              <a:effectLst/>
            </a:endParaRPr>
          </a:p>
          <a:p>
            <a:r>
              <a:rPr lang="ru-RU" dirty="0"/>
              <a:t>- определяет направление сдвига:</a:t>
            </a:r>
            <a:endParaRPr lang="ru-RU" b="0" dirty="0" smtClean="0">
              <a:effectLst/>
            </a:endParaRPr>
          </a:p>
          <a:p>
            <a:r>
              <a:rPr lang="ru-RU" dirty="0"/>
              <a:t>- 1: сдвигает слева направо в текстовом режиме</a:t>
            </a:r>
            <a:endParaRPr lang="ru-RU" b="0" dirty="0" smtClean="0">
              <a:effectLst/>
            </a:endParaRPr>
          </a:p>
          <a:p>
            <a:r>
              <a:rPr lang="ru-RU" dirty="0"/>
              <a:t>- 2: сдвигает справа налево в текстовом режиме</a:t>
            </a:r>
            <a:endParaRPr lang="ru-RU" b="0" dirty="0" smtClean="0">
              <a:effectLst/>
            </a:endParaRPr>
          </a:p>
          <a:p>
            <a:r>
              <a:rPr lang="ru-RU" dirty="0"/>
              <a:t>- 3: сдвигает изображение слева направо в угловом режиме</a:t>
            </a:r>
            <a:endParaRPr lang="ru-RU" b="0" dirty="0" smtClean="0">
              <a:effectLst/>
            </a:endParaRPr>
          </a:p>
          <a:p>
            <a:r>
              <a:rPr lang="ru-RU" dirty="0"/>
              <a:t>- 4: сдвигает изображение справа налево в угловом режиме</a:t>
            </a:r>
            <a:endParaRPr lang="ru-RU" b="0" dirty="0" smtClean="0">
              <a:effectLst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791200" cy="795536"/>
          </a:xfrm>
        </p:spPr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/>
              <a:t>Описание проекта: </a:t>
            </a:r>
            <a:endParaRPr lang="ru-RU" b="0" dirty="0"/>
          </a:p>
          <a:p>
            <a:r>
              <a:rPr lang="ru-RU" b="0" dirty="0"/>
              <a:t>Собрать LED-панель из RGB светодиодов, которая будет отображать текст, вводимый в приложении на компьютере. А также протестировать устройство в условиях, при которых оно должно работать. И решить возникшие проблемы, если они появятся. </a:t>
            </a:r>
            <a:endParaRPr lang="ru-RU" b="0" dirty="0"/>
          </a:p>
          <a:p>
            <a:r>
              <a:rPr lang="ru-RU" b="0" dirty="0"/>
              <a:t>Цель проекта: </a:t>
            </a:r>
            <a:endParaRPr lang="ru-RU" b="0" dirty="0"/>
          </a:p>
          <a:p>
            <a:r>
              <a:rPr lang="ru-RU" b="0" dirty="0"/>
              <a:t>Получить новые знания и умения работы с </a:t>
            </a:r>
            <a:r>
              <a:rPr lang="ru-RU" b="0" dirty="0" err="1"/>
              <a:t>Arduino</a:t>
            </a:r>
            <a:r>
              <a:rPr lang="ru-RU" b="0" dirty="0"/>
              <a:t>, а также проверить уже полученные знания на практике. </a:t>
            </a:r>
            <a:endParaRPr lang="ru-RU" b="0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35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32848" cy="795536"/>
          </a:xfrm>
        </p:spPr>
        <p:txBody>
          <a:bodyPr>
            <a:normAutofit/>
          </a:bodyPr>
          <a:lstStyle/>
          <a:p>
            <a:r>
              <a:rPr lang="ru-RU" dirty="0" smtClean="0"/>
              <a:t>Программная часть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3950"/>
            <a:ext cx="5571631" cy="5329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05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36904" cy="795536"/>
          </a:xfrm>
        </p:spPr>
        <p:txBody>
          <a:bodyPr>
            <a:normAutofit/>
          </a:bodyPr>
          <a:lstStyle/>
          <a:p>
            <a:r>
              <a:rPr lang="ru-RU" dirty="0"/>
              <a:t>Программная часть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5"/>
            <a:ext cx="1800200" cy="1533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68760"/>
            <a:ext cx="2457450" cy="322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016"/>
            <a:ext cx="4839984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992888" cy="795536"/>
          </a:xfrm>
        </p:spPr>
        <p:txBody>
          <a:bodyPr>
            <a:normAutofit/>
          </a:bodyPr>
          <a:lstStyle/>
          <a:p>
            <a:r>
              <a:rPr lang="ru-RU" dirty="0"/>
              <a:t>Программная часть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76" y="1125838"/>
            <a:ext cx="3384376" cy="5197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83" y="1124744"/>
            <a:ext cx="2952328" cy="5310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36904" cy="7955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Проблемы в программной части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45"/>
          <a:stretch/>
        </p:blipFill>
        <p:spPr>
          <a:xfrm>
            <a:off x="0" y="2977993"/>
            <a:ext cx="9021018" cy="109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791200" cy="795536"/>
          </a:xfrm>
        </p:spPr>
        <p:txBody>
          <a:bodyPr/>
          <a:lstStyle/>
          <a:p>
            <a:r>
              <a:rPr lang="ru-RU" dirty="0" err="1" smtClean="0"/>
              <a:t>АНалоги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2959100" cy="1873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52736"/>
            <a:ext cx="3978086" cy="33150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5" y="3226701"/>
            <a:ext cx="3664074" cy="34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791200" cy="795536"/>
          </a:xfrm>
        </p:spPr>
        <p:txBody>
          <a:bodyPr/>
          <a:lstStyle/>
          <a:p>
            <a:r>
              <a:rPr lang="ru-RU" dirty="0" smtClean="0"/>
              <a:t>Аппаратная часть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1141"/>
            <a:ext cx="2876550" cy="26924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3452" y="4243040"/>
            <a:ext cx="23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светодиод </a:t>
            </a:r>
            <a:r>
              <a:rPr lang="en-US" dirty="0"/>
              <a:t>WS2812B</a:t>
            </a:r>
            <a:endParaRPr lang="ru-RU" dirty="0"/>
          </a:p>
        </p:txBody>
      </p:sp>
      <p:sp>
        <p:nvSpPr>
          <p:cNvPr id="6" name="AutoShape 2" descr="https://lh3.googleusercontent.com/-E4R833E6jPo34r9e1BncrmNCbhPuG90YtriJoJmdkLUNqoKmNCTPxyva4gAJ2uWLFz8kvPSUZbzJnrpPkbjVk_rJhDtdQk09aPfiOp2Idce9ZtLm4Hsfn7Ir-YmYEeO0grHfIre"/>
          <p:cNvSpPr>
            <a:spLocks noChangeAspect="1" noChangeArrowheads="1"/>
          </p:cNvSpPr>
          <p:nvPr/>
        </p:nvSpPr>
        <p:spPr bwMode="auto">
          <a:xfrm>
            <a:off x="130175" y="-1393825"/>
            <a:ext cx="57340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860032" y="2780928"/>
            <a:ext cx="172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Схема работы</a:t>
            </a:r>
          </a:p>
        </p:txBody>
      </p:sp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38" y="276013"/>
            <a:ext cx="8792833" cy="7955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Проектирование Аппаратной части</a:t>
            </a:r>
            <a:endParaRPr lang="ru-RU" dirty="0"/>
          </a:p>
        </p:txBody>
      </p:sp>
      <p:sp>
        <p:nvSpPr>
          <p:cNvPr id="6" name="AutoShape 2" descr="https://lh3.googleusercontent.com/-E4R833E6jPo34r9e1BncrmNCbhPuG90YtriJoJmdkLUNqoKmNCTPxyva4gAJ2uWLFz8kvPSUZbzJnrpPkbjVk_rJhDtdQk09aPfiOp2Idce9ZtLm4Hsfn7Ir-YmYEeO0grHfIre"/>
          <p:cNvSpPr>
            <a:spLocks noChangeAspect="1" noChangeArrowheads="1"/>
          </p:cNvSpPr>
          <p:nvPr/>
        </p:nvSpPr>
        <p:spPr bwMode="auto">
          <a:xfrm>
            <a:off x="130175" y="-1393825"/>
            <a:ext cx="57340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88" y="1268759"/>
            <a:ext cx="4453144" cy="534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6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38" y="276013"/>
            <a:ext cx="8792833" cy="7955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Проектирование Аппаратной части</a:t>
            </a:r>
            <a:endParaRPr lang="ru-RU" dirty="0"/>
          </a:p>
        </p:txBody>
      </p:sp>
      <p:sp>
        <p:nvSpPr>
          <p:cNvPr id="6" name="AutoShape 2" descr="https://lh3.googleusercontent.com/-E4R833E6jPo34r9e1BncrmNCbhPuG90YtriJoJmdkLUNqoKmNCTPxyva4gAJ2uWLFz8kvPSUZbzJnrpPkbjVk_rJhDtdQk09aPfiOp2Idce9ZtLm4Hsfn7Ir-YmYEeO0grHfIre"/>
          <p:cNvSpPr>
            <a:spLocks noChangeAspect="1" noChangeArrowheads="1"/>
          </p:cNvSpPr>
          <p:nvPr/>
        </p:nvSpPr>
        <p:spPr bwMode="auto">
          <a:xfrm>
            <a:off x="130175" y="-1393825"/>
            <a:ext cx="57340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97038"/>
            <a:ext cx="3652838" cy="48704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64" y="794272"/>
            <a:ext cx="4029912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1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791200" cy="7955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Программная часть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2210210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791200" cy="7955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Программная часть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5" y="1340768"/>
            <a:ext cx="4848122" cy="30963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157192"/>
            <a:ext cx="5644926" cy="8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791200" cy="795536"/>
          </a:xfrm>
        </p:spPr>
        <p:txBody>
          <a:bodyPr/>
          <a:lstStyle/>
          <a:p>
            <a:r>
              <a:rPr lang="ru-RU" dirty="0" smtClean="0"/>
              <a:t>Заказ деталей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97" y="1412776"/>
            <a:ext cx="42481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0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101</TotalTime>
  <Words>149</Words>
  <Application>Microsoft Office PowerPoint</Application>
  <PresentationFormat>Экран (4:3)</PresentationFormat>
  <Paragraphs>46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Главная</vt:lpstr>
      <vt:lpstr>Курсовой проект по СИФО ЭВМ “RGB LED-панель с тремя модулями” </vt:lpstr>
      <vt:lpstr>Цель:</vt:lpstr>
      <vt:lpstr>АНалоги</vt:lpstr>
      <vt:lpstr>Аппаратная часть</vt:lpstr>
      <vt:lpstr>Проектирование Аппаратной части</vt:lpstr>
      <vt:lpstr>Проектирование Аппаратной части</vt:lpstr>
      <vt:lpstr>Программная часть </vt:lpstr>
      <vt:lpstr>Программная часть</vt:lpstr>
      <vt:lpstr>Заказ деталей</vt:lpstr>
      <vt:lpstr>Вытравливание платы</vt:lpstr>
      <vt:lpstr>Вытравливание платы</vt:lpstr>
      <vt:lpstr>Вытравливание платы</vt:lpstr>
      <vt:lpstr>Вытравливание платы</vt:lpstr>
      <vt:lpstr>Вытравливание платы</vt:lpstr>
      <vt:lpstr>Вытравливание платы</vt:lpstr>
      <vt:lpstr>Вытравливание платы</vt:lpstr>
      <vt:lpstr>Интеграция программной и аппаратной части</vt:lpstr>
      <vt:lpstr>Вытравливание платы</vt:lpstr>
      <vt:lpstr>Программная часть</vt:lpstr>
      <vt:lpstr>Программная часть</vt:lpstr>
      <vt:lpstr>Программная часть</vt:lpstr>
      <vt:lpstr>Программная часть</vt:lpstr>
      <vt:lpstr>Проблемы в программной части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Kozelko</dc:creator>
  <cp:lastModifiedBy>Nikita Kozelko</cp:lastModifiedBy>
  <cp:revision>5</cp:revision>
  <dcterms:created xsi:type="dcterms:W3CDTF">2018-05-09T17:35:09Z</dcterms:created>
  <dcterms:modified xsi:type="dcterms:W3CDTF">2018-05-09T19:16:16Z</dcterms:modified>
</cp:coreProperties>
</file>