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3600151" y="1550950"/>
            <a:ext cx="2016224" cy="3552713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827584" y="1550950"/>
            <a:ext cx="1008112" cy="108012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Site</a:t>
            </a: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827584" y="2787247"/>
            <a:ext cx="1008112" cy="10801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27584" y="4102313"/>
            <a:ext cx="1008112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8300" y="2193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Warehouse</a:t>
            </a:r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827584" y="5373216"/>
            <a:ext cx="1008112" cy="108012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8431" y="3088635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808" y="4303479"/>
            <a:ext cx="15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Layer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00151" y="3482516"/>
            <a:ext cx="20162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альтернативный процесс 17"/>
          <p:cNvSpPr/>
          <p:nvPr/>
        </p:nvSpPr>
        <p:spPr>
          <a:xfrm>
            <a:off x="7024218" y="1550949"/>
            <a:ext cx="1502798" cy="128446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SQLite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Вертикальный свиток 18"/>
          <p:cNvSpPr/>
          <p:nvPr/>
        </p:nvSpPr>
        <p:spPr>
          <a:xfrm>
            <a:off x="7092485" y="3117002"/>
            <a:ext cx="1440160" cy="1368152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711928" y="6040899"/>
            <a:ext cx="21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Intelligence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552" y="774183"/>
            <a:ext cx="13945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Layer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872580" y="759551"/>
            <a:ext cx="147136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734212" y="774183"/>
            <a:ext cx="216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</a:p>
        </p:txBody>
      </p:sp>
      <p:cxnSp>
        <p:nvCxnSpPr>
          <p:cNvPr id="84" name="Соединительная линия уступом 83"/>
          <p:cNvCxnSpPr>
            <a:stCxn id="4" idx="3"/>
          </p:cNvCxnSpPr>
          <p:nvPr/>
        </p:nvCxnSpPr>
        <p:spPr>
          <a:xfrm rot="5400000" flipH="1" flipV="1">
            <a:off x="4874942" y="3534398"/>
            <a:ext cx="1302585" cy="1835945"/>
          </a:xfrm>
          <a:prstGeom prst="bentConnector4">
            <a:avLst>
              <a:gd name="adj1" fmla="val -17550"/>
              <a:gd name="adj2" fmla="val 77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19" idx="1"/>
          </p:cNvCxnSpPr>
          <p:nvPr/>
        </p:nvCxnSpPr>
        <p:spPr>
          <a:xfrm>
            <a:off x="6444207" y="3801078"/>
            <a:ext cx="819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/>
          <p:nvPr/>
        </p:nvCxnSpPr>
        <p:spPr>
          <a:xfrm rot="16200000" flipH="1">
            <a:off x="6046614" y="4198670"/>
            <a:ext cx="1572138" cy="776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endCxn id="18" idx="1"/>
          </p:cNvCxnSpPr>
          <p:nvPr/>
        </p:nvCxnSpPr>
        <p:spPr>
          <a:xfrm rot="5400000" flipH="1" flipV="1">
            <a:off x="5930263" y="2707124"/>
            <a:ext cx="1607898" cy="580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5" idx="4"/>
            <a:endCxn id="10" idx="4"/>
          </p:cNvCxnSpPr>
          <p:nvPr/>
        </p:nvCxnSpPr>
        <p:spPr>
          <a:xfrm>
            <a:off x="1835696" y="2091010"/>
            <a:ext cx="12700" cy="3822266"/>
          </a:xfrm>
          <a:prstGeom prst="bentConnector3">
            <a:avLst>
              <a:gd name="adj1" fmla="val 6743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6" idx="4"/>
          </p:cNvCxnSpPr>
          <p:nvPr/>
        </p:nvCxnSpPr>
        <p:spPr>
          <a:xfrm>
            <a:off x="1835696" y="3327307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7" idx="4"/>
          </p:cNvCxnSpPr>
          <p:nvPr/>
        </p:nvCxnSpPr>
        <p:spPr>
          <a:xfrm>
            <a:off x="1835696" y="4642373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endCxn id="4" idx="2"/>
          </p:cNvCxnSpPr>
          <p:nvPr/>
        </p:nvCxnSpPr>
        <p:spPr>
          <a:xfrm flipV="1">
            <a:off x="2699792" y="3327307"/>
            <a:ext cx="900359" cy="6748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18553" y="2887178"/>
            <a:ext cx="50687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</a:p>
        </p:txBody>
      </p:sp>
      <p:sp>
        <p:nvSpPr>
          <p:cNvPr id="134" name="Багетная рамка 133"/>
          <p:cNvSpPr/>
          <p:nvPr/>
        </p:nvSpPr>
        <p:spPr>
          <a:xfrm>
            <a:off x="7221160" y="5013176"/>
            <a:ext cx="1527304" cy="9001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7735668" y="5373216"/>
            <a:ext cx="7200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7948808" y="5589240"/>
            <a:ext cx="72008" cy="2160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/>
          <p:cNvSpPr/>
          <p:nvPr/>
        </p:nvSpPr>
        <p:spPr>
          <a:xfrm>
            <a:off x="8173216" y="5301208"/>
            <a:ext cx="7200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8410891" y="5182433"/>
            <a:ext cx="72008" cy="622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блако 139"/>
          <p:cNvSpPr/>
          <p:nvPr/>
        </p:nvSpPr>
        <p:spPr>
          <a:xfrm>
            <a:off x="3636606" y="5493847"/>
            <a:ext cx="2298705" cy="123275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Data Lake</a:t>
            </a:r>
          </a:p>
        </p:txBody>
      </p:sp>
    </p:spTree>
    <p:extLst>
      <p:ext uri="{BB962C8B-B14F-4D97-AF65-F5344CB8AC3E}">
        <p14:creationId xmlns:p14="http://schemas.microsoft.com/office/powerpoint/2010/main" val="4255780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Экран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Buben</dc:creator>
  <cp:lastModifiedBy>Buben</cp:lastModifiedBy>
  <cp:revision>12</cp:revision>
  <dcterms:created xsi:type="dcterms:W3CDTF">2024-01-28T12:04:18Z</dcterms:created>
  <dcterms:modified xsi:type="dcterms:W3CDTF">2024-01-30T11:38:39Z</dcterms:modified>
</cp:coreProperties>
</file>