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57" r:id="rId4"/>
    <p:sldId id="271" r:id="rId5"/>
    <p:sldId id="26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 smtClean="0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</a:t>
            </a:r>
            <a:r>
              <a:rPr lang="nl-NL" dirty="0" err="1" smtClean="0"/>
              <a:t>modeltekst</a:t>
            </a:r>
            <a:r>
              <a:rPr lang="nl-NL" dirty="0" smtClean="0"/>
              <a:t>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6-5-2015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nl-NL" sz="4800" dirty="0" smtClean="0"/>
              <a:t>Project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4800" dirty="0" smtClean="0"/>
              <a:t>Elektronische </a:t>
            </a:r>
            <a:r>
              <a:rPr lang="nl-NL" sz="4800" dirty="0"/>
              <a:t>t</a:t>
            </a:r>
            <a:r>
              <a:rPr lang="nl-NL" sz="4800" dirty="0" smtClean="0"/>
              <a:t>ijdswaarneming</a:t>
            </a:r>
            <a:endParaRPr lang="nl-NL" dirty="0" smtClean="0"/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r>
              <a:rPr lang="nl-BE" dirty="0" smtClean="0"/>
              <a:t>Nikita Lisabeth – </a:t>
            </a:r>
            <a:r>
              <a:rPr lang="nl-BE" dirty="0" err="1"/>
              <a:t>Sergiy</a:t>
            </a:r>
            <a:r>
              <a:rPr lang="nl-BE" dirty="0"/>
              <a:t> </a:t>
            </a:r>
            <a:r>
              <a:rPr lang="nl-BE" dirty="0" err="1"/>
              <a:t>Skiridov</a:t>
            </a:r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IP camera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Voordelen</a:t>
            </a:r>
          </a:p>
          <a:p>
            <a:pPr lvl="1"/>
            <a:r>
              <a:rPr lang="nl-BE" dirty="0"/>
              <a:t>s</a:t>
            </a:r>
            <a:r>
              <a:rPr lang="nl-BE" dirty="0" smtClean="0"/>
              <a:t>nel aanpassen van standpunt</a:t>
            </a:r>
          </a:p>
          <a:p>
            <a:pPr lvl="1"/>
            <a:r>
              <a:rPr lang="nl-BE" dirty="0"/>
              <a:t>g</a:t>
            </a:r>
            <a:r>
              <a:rPr lang="nl-BE" dirty="0" smtClean="0"/>
              <a:t>oede beveiliging</a:t>
            </a:r>
          </a:p>
          <a:p>
            <a:pPr lvl="2"/>
            <a:r>
              <a:rPr lang="nl-BE" dirty="0" smtClean="0"/>
              <a:t>IP filtering</a:t>
            </a:r>
          </a:p>
          <a:p>
            <a:pPr lvl="2"/>
            <a:r>
              <a:rPr lang="nl-BE" dirty="0" smtClean="0"/>
              <a:t>HTTPS encryptie</a:t>
            </a:r>
          </a:p>
          <a:p>
            <a:pPr lvl="2"/>
            <a:r>
              <a:rPr lang="nl-BE" dirty="0"/>
              <a:t>IEEE 802.1X netwerk </a:t>
            </a:r>
            <a:r>
              <a:rPr lang="nl-BE" dirty="0" smtClean="0"/>
              <a:t>toegangscontrole</a:t>
            </a:r>
          </a:p>
          <a:p>
            <a:pPr lvl="2"/>
            <a:r>
              <a:rPr lang="nl-BE" dirty="0" smtClean="0"/>
              <a:t>Wachtwoord</a:t>
            </a:r>
          </a:p>
          <a:p>
            <a:pPr lvl="1"/>
            <a:r>
              <a:rPr lang="nl-BE" dirty="0" smtClean="0"/>
              <a:t>open API</a:t>
            </a:r>
            <a:endParaRPr lang="nl-BE" dirty="0"/>
          </a:p>
          <a:p>
            <a:pPr lvl="2"/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98" y="1074738"/>
            <a:ext cx="2270907" cy="32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0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7200" dirty="0" smtClean="0"/>
              <a:t>Zijn er nog vragen?</a:t>
            </a:r>
            <a:endParaRPr lang="nl-BE" sz="7200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899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dirty="0"/>
              <a:t>R</a:t>
            </a:r>
            <a:r>
              <a:rPr lang="nl-NL" dirty="0" smtClean="0"/>
              <a:t>egistratie</a:t>
            </a:r>
          </a:p>
          <a:p>
            <a:pPr lvl="1">
              <a:buClr>
                <a:srgbClr val="D15A3E"/>
              </a:buClr>
            </a:pPr>
            <a:r>
              <a:rPr lang="nl-NL" dirty="0" smtClean="0"/>
              <a:t>loper krijgt barcode</a:t>
            </a:r>
            <a:endParaRPr lang="nl-NL" dirty="0"/>
          </a:p>
          <a:p>
            <a:pPr lvl="1">
              <a:buClr>
                <a:srgbClr val="D15A3E"/>
              </a:buClr>
            </a:pPr>
            <a:r>
              <a:rPr lang="nl-NL" dirty="0" smtClean="0"/>
              <a:t>RFID chip koppelen</a:t>
            </a:r>
          </a:p>
          <a:p>
            <a:pPr>
              <a:buClr>
                <a:srgbClr val="D15A3E"/>
              </a:buClr>
            </a:pPr>
            <a:r>
              <a:rPr lang="nl-NL" dirty="0" smtClean="0"/>
              <a:t>Wedstrijd</a:t>
            </a:r>
            <a:endParaRPr lang="nl-NL" dirty="0"/>
          </a:p>
          <a:p>
            <a:pPr lvl="1">
              <a:buClr>
                <a:srgbClr val="D15A3E"/>
              </a:buClr>
            </a:pPr>
            <a:r>
              <a:rPr lang="nl-NL" dirty="0" smtClean="0"/>
              <a:t>tijd bijhouden bij </a:t>
            </a:r>
            <a:r>
              <a:rPr lang="nl-NL" dirty="0" err="1" smtClean="0"/>
              <a:t>checkpoints</a:t>
            </a:r>
            <a:endParaRPr lang="nl-NL" dirty="0"/>
          </a:p>
          <a:p>
            <a:pPr lvl="1">
              <a:buClr>
                <a:srgbClr val="D15A3E"/>
              </a:buClr>
            </a:pPr>
            <a:r>
              <a:rPr lang="nl-NL" dirty="0" smtClean="0"/>
              <a:t>foto bij finish</a:t>
            </a:r>
          </a:p>
          <a:p>
            <a:pPr>
              <a:buClr>
                <a:srgbClr val="D15A3E"/>
              </a:buClr>
            </a:pPr>
            <a:r>
              <a:rPr lang="nl-NL" dirty="0"/>
              <a:t>R</a:t>
            </a:r>
            <a:r>
              <a:rPr lang="nl-NL" dirty="0" smtClean="0"/>
              <a:t>esultaat</a:t>
            </a:r>
          </a:p>
          <a:p>
            <a:pPr>
              <a:buClr>
                <a:srgbClr val="D15A3E"/>
              </a:buClr>
            </a:pPr>
            <a:endParaRPr lang="nl-NL" dirty="0" smtClean="0"/>
          </a:p>
          <a:p>
            <a:pPr>
              <a:buClr>
                <a:srgbClr val="D15A3E"/>
              </a:buClr>
            </a:pPr>
            <a:endParaRPr lang="nl-N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Technologiëe</a:t>
            </a:r>
            <a:r>
              <a:rPr lang="nl-BE" dirty="0" err="1"/>
              <a:t>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Barcode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CDC barcode scanner van Manhattan</a:t>
            </a:r>
          </a:p>
          <a:p>
            <a:r>
              <a:rPr lang="nl-BE" dirty="0"/>
              <a:t>a</a:t>
            </a:r>
            <a:r>
              <a:rPr lang="nl-BE" dirty="0" smtClean="0"/>
              <a:t>ansluiting via USB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Wat is CDC?</a:t>
            </a:r>
          </a:p>
          <a:p>
            <a:pPr lvl="1"/>
            <a:r>
              <a:rPr lang="nl-BE" b="1" dirty="0" smtClean="0"/>
              <a:t>C</a:t>
            </a:r>
            <a:r>
              <a:rPr lang="nl-BE" dirty="0" smtClean="0"/>
              <a:t>harge </a:t>
            </a:r>
            <a:r>
              <a:rPr lang="nl-BE" b="1" dirty="0" err="1" smtClean="0"/>
              <a:t>C</a:t>
            </a:r>
            <a:r>
              <a:rPr lang="nl-BE" dirty="0" err="1" smtClean="0"/>
              <a:t>oupled</a:t>
            </a:r>
            <a:r>
              <a:rPr lang="nl-BE" dirty="0" smtClean="0"/>
              <a:t> </a:t>
            </a:r>
            <a:r>
              <a:rPr lang="nl-BE" b="1" dirty="0" smtClean="0"/>
              <a:t>D</a:t>
            </a:r>
            <a:r>
              <a:rPr lang="nl-BE" dirty="0" smtClean="0"/>
              <a:t>evice</a:t>
            </a:r>
          </a:p>
          <a:p>
            <a:pPr lvl="1"/>
            <a:r>
              <a:rPr lang="nl-BE" dirty="0"/>
              <a:t>chip die elektromagnetische straling omzet in elektrische lading </a:t>
            </a:r>
            <a:endParaRPr lang="nl-BE" dirty="0" smtClean="0"/>
          </a:p>
          <a:p>
            <a:pPr lvl="1"/>
            <a:r>
              <a:rPr lang="nl-BE" dirty="0" smtClean="0"/>
              <a:t>concurrent </a:t>
            </a:r>
            <a:r>
              <a:rPr lang="nl-BE" dirty="0"/>
              <a:t>van </a:t>
            </a:r>
            <a:r>
              <a:rPr lang="nl-BE" dirty="0" smtClean="0"/>
              <a:t>CMOS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s://cdn-reichelt.de/bilder/web/xxl_ws/EB00/MANNHATTEN_460866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1189038"/>
            <a:ext cx="4358640" cy="23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Barcode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Voordelen: </a:t>
            </a:r>
          </a:p>
          <a:p>
            <a:pPr lvl="1"/>
            <a:r>
              <a:rPr lang="nl-BE" dirty="0" smtClean="0"/>
              <a:t>snel in te lezen</a:t>
            </a:r>
          </a:p>
          <a:p>
            <a:pPr lvl="1"/>
            <a:r>
              <a:rPr lang="nl-BE" dirty="0"/>
              <a:t>n</a:t>
            </a:r>
            <a:r>
              <a:rPr lang="nl-BE" dirty="0" smtClean="0"/>
              <a:t>auwkeurig</a:t>
            </a:r>
          </a:p>
          <a:p>
            <a:pPr lvl="1"/>
            <a:endParaRPr lang="nl-BE" dirty="0"/>
          </a:p>
          <a:p>
            <a:r>
              <a:rPr lang="nl-BE" dirty="0" smtClean="0"/>
              <a:t>Nadelen: </a:t>
            </a:r>
          </a:p>
          <a:p>
            <a:pPr lvl="1"/>
            <a:r>
              <a:rPr lang="nl-BE" dirty="0" smtClean="0"/>
              <a:t>bij één fout in barcode </a:t>
            </a:r>
            <a:r>
              <a:rPr lang="nl-BE" dirty="0" smtClean="0">
                <a:sym typeface="Wingdings" panose="05000000000000000000" pitchFamily="2" charset="2"/>
              </a:rPr>
              <a:t> onleesbaar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42" y="1981200"/>
            <a:ext cx="2593658" cy="15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RFID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Wat?</a:t>
            </a:r>
          </a:p>
          <a:p>
            <a:pPr lvl="1"/>
            <a:r>
              <a:rPr lang="nl-BE" b="1" dirty="0" smtClean="0"/>
              <a:t>R</a:t>
            </a:r>
            <a:r>
              <a:rPr lang="nl-BE" dirty="0" smtClean="0"/>
              <a:t>adio-</a:t>
            </a:r>
            <a:r>
              <a:rPr lang="nl-BE" b="1" dirty="0" err="1" smtClean="0"/>
              <a:t>F</a:t>
            </a:r>
            <a:r>
              <a:rPr lang="nl-BE" dirty="0" err="1" smtClean="0"/>
              <a:t>requency</a:t>
            </a:r>
            <a:r>
              <a:rPr lang="nl-BE" dirty="0" smtClean="0"/>
              <a:t> </a:t>
            </a:r>
            <a:r>
              <a:rPr lang="nl-BE" b="1" dirty="0" err="1" smtClean="0"/>
              <a:t>ID</a:t>
            </a:r>
            <a:r>
              <a:rPr lang="nl-BE" dirty="0" err="1" smtClean="0"/>
              <a:t>entification</a:t>
            </a:r>
            <a:r>
              <a:rPr lang="nl-BE" dirty="0" smtClean="0"/>
              <a:t> 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ata opslaan/uitlezen van chips</a:t>
            </a:r>
          </a:p>
          <a:p>
            <a:pPr lvl="1"/>
            <a:r>
              <a:rPr lang="nl-BE" dirty="0" smtClean="0"/>
              <a:t>radiogolven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NFC</a:t>
            </a:r>
          </a:p>
          <a:p>
            <a:pPr lvl="2"/>
            <a:r>
              <a:rPr lang="nl-BE" b="1" dirty="0" err="1"/>
              <a:t>N</a:t>
            </a:r>
            <a:r>
              <a:rPr lang="nl-BE" dirty="0" err="1" smtClean="0"/>
              <a:t>ear</a:t>
            </a:r>
            <a:r>
              <a:rPr lang="nl-BE" dirty="0" smtClean="0"/>
              <a:t> </a:t>
            </a:r>
            <a:r>
              <a:rPr lang="nl-BE" b="1" dirty="0" smtClean="0"/>
              <a:t>F</a:t>
            </a:r>
            <a:r>
              <a:rPr lang="nl-BE" dirty="0" smtClean="0"/>
              <a:t>ield </a:t>
            </a:r>
            <a:r>
              <a:rPr lang="nl-BE" b="1" dirty="0" smtClean="0"/>
              <a:t>C</a:t>
            </a:r>
            <a:r>
              <a:rPr lang="nl-BE" dirty="0" smtClean="0"/>
              <a:t>ommunication</a:t>
            </a:r>
          </a:p>
          <a:p>
            <a:pPr lvl="2"/>
            <a:r>
              <a:rPr lang="nl-BE" dirty="0"/>
              <a:t>i</a:t>
            </a:r>
            <a:r>
              <a:rPr lang="nl-BE" dirty="0" smtClean="0"/>
              <a:t>n 1 richting lezen/schrijven</a:t>
            </a:r>
          </a:p>
          <a:p>
            <a:pPr lvl="2"/>
            <a:r>
              <a:rPr lang="nl-BE" dirty="0"/>
              <a:t>b</a:t>
            </a:r>
            <a:r>
              <a:rPr lang="nl-BE" dirty="0" smtClean="0"/>
              <a:t>v. betalingen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28" y="1981200"/>
            <a:ext cx="3537372" cy="2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RFID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Soorten?</a:t>
            </a:r>
          </a:p>
          <a:p>
            <a:pPr lvl="1"/>
            <a:r>
              <a:rPr lang="nl-BE" dirty="0" smtClean="0"/>
              <a:t>vorm </a:t>
            </a:r>
            <a:r>
              <a:rPr lang="nl-BE" dirty="0" smtClean="0"/>
              <a:t>(implantaat</a:t>
            </a:r>
            <a:r>
              <a:rPr lang="nl-BE" dirty="0"/>
              <a:t>, chip, een ‘papiertje’, …)</a:t>
            </a:r>
          </a:p>
          <a:p>
            <a:pPr lvl="1"/>
            <a:r>
              <a:rPr lang="nl-BE" dirty="0" smtClean="0"/>
              <a:t>modus </a:t>
            </a:r>
            <a:r>
              <a:rPr lang="nl-BE" dirty="0"/>
              <a:t>(actief, passief, semiactief, semipassief)</a:t>
            </a:r>
          </a:p>
          <a:p>
            <a:pPr lvl="1"/>
            <a:r>
              <a:rPr lang="nl-BE" dirty="0" smtClean="0"/>
              <a:t>geheugen </a:t>
            </a:r>
            <a:r>
              <a:rPr lang="nl-BE" dirty="0"/>
              <a:t>(enkele bits, </a:t>
            </a:r>
            <a:r>
              <a:rPr lang="nl-BE" dirty="0" err="1"/>
              <a:t>megabits</a:t>
            </a:r>
            <a:r>
              <a:rPr lang="nl-BE" dirty="0"/>
              <a:t>)</a:t>
            </a:r>
          </a:p>
          <a:p>
            <a:pPr lvl="1"/>
            <a:r>
              <a:rPr lang="en-GB" dirty="0" err="1" smtClean="0"/>
              <a:t>frequentie</a:t>
            </a:r>
            <a:r>
              <a:rPr lang="en-GB" dirty="0" smtClean="0"/>
              <a:t> </a:t>
            </a:r>
            <a:r>
              <a:rPr lang="en-GB" dirty="0"/>
              <a:t>(Low Frequency 125 kHz, Ultra High Frequency 860+ MHz, …)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4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RFID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Voordelen</a:t>
            </a:r>
          </a:p>
          <a:p>
            <a:pPr lvl="1"/>
            <a:r>
              <a:rPr lang="nl-BE" dirty="0" smtClean="0"/>
              <a:t>geen fysiek contact of zichtlijn nodig</a:t>
            </a:r>
          </a:p>
          <a:p>
            <a:pPr lvl="1"/>
            <a:r>
              <a:rPr lang="nl-BE" dirty="0" smtClean="0"/>
              <a:t>moeilijk te vervalsen</a:t>
            </a:r>
          </a:p>
          <a:p>
            <a:pPr lvl="1">
              <a:spcAft>
                <a:spcPts val="1800"/>
              </a:spcAft>
            </a:pPr>
            <a:r>
              <a:rPr lang="nl-BE" dirty="0" smtClean="0"/>
              <a:t>grote afstanden overbruggen</a:t>
            </a:r>
            <a:endParaRPr lang="nl-BE" dirty="0"/>
          </a:p>
          <a:p>
            <a:r>
              <a:rPr lang="nl-BE" dirty="0" smtClean="0"/>
              <a:t>Nadelen</a:t>
            </a:r>
          </a:p>
          <a:p>
            <a:pPr lvl="1"/>
            <a:r>
              <a:rPr lang="nl-BE" dirty="0"/>
              <a:t>p</a:t>
            </a:r>
            <a:r>
              <a:rPr lang="nl-BE" dirty="0" smtClean="0"/>
              <a:t>rivacy (evt. fraude)</a:t>
            </a:r>
          </a:p>
          <a:p>
            <a:pPr lvl="1"/>
            <a:r>
              <a:rPr lang="nl-BE" dirty="0"/>
              <a:t>s</a:t>
            </a:r>
            <a:r>
              <a:rPr lang="nl-BE" dirty="0" smtClean="0"/>
              <a:t>toring via elektromagnetische straling</a:t>
            </a:r>
          </a:p>
          <a:p>
            <a:pPr lvl="1"/>
            <a:r>
              <a:rPr lang="nl-BE" dirty="0" smtClean="0"/>
              <a:t>chemisch afval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32" y="503238"/>
            <a:ext cx="4414777" cy="38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IP camera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AXIS PTZ </a:t>
            </a:r>
            <a:r>
              <a:rPr lang="nl-BE" dirty="0" smtClean="0"/>
              <a:t>camera</a:t>
            </a:r>
          </a:p>
          <a:p>
            <a:pPr lvl="1"/>
            <a:r>
              <a:rPr lang="nl-BE" dirty="0" smtClean="0"/>
              <a:t>PTZ</a:t>
            </a:r>
          </a:p>
          <a:p>
            <a:pPr lvl="2"/>
            <a:r>
              <a:rPr lang="nl-BE" b="1" dirty="0" smtClean="0"/>
              <a:t>P</a:t>
            </a:r>
            <a:r>
              <a:rPr lang="nl-BE" dirty="0" smtClean="0"/>
              <a:t>an </a:t>
            </a:r>
          </a:p>
          <a:p>
            <a:pPr lvl="2"/>
            <a:r>
              <a:rPr lang="nl-BE" b="1" dirty="0" smtClean="0"/>
              <a:t>T</a:t>
            </a:r>
            <a:r>
              <a:rPr lang="nl-BE" dirty="0" smtClean="0"/>
              <a:t>ilt </a:t>
            </a:r>
          </a:p>
          <a:p>
            <a:pPr lvl="2"/>
            <a:r>
              <a:rPr lang="nl-BE" b="1" dirty="0" smtClean="0"/>
              <a:t>Z</a:t>
            </a:r>
            <a:r>
              <a:rPr lang="nl-BE" dirty="0" smtClean="0"/>
              <a:t>oom </a:t>
            </a:r>
          </a:p>
          <a:p>
            <a:pPr lvl="1"/>
            <a:r>
              <a:rPr lang="nl-BE" dirty="0"/>
              <a:t>c</a:t>
            </a:r>
            <a:r>
              <a:rPr lang="nl-BE" dirty="0" smtClean="0"/>
              <a:t>ommunicatie via netwerk</a:t>
            </a:r>
          </a:p>
          <a:p>
            <a:pPr lvl="1"/>
            <a:r>
              <a:rPr lang="nl-BE" dirty="0" smtClean="0"/>
              <a:t>via CGI </a:t>
            </a:r>
            <a:r>
              <a:rPr lang="nl-BE" dirty="0"/>
              <a:t>URL </a:t>
            </a:r>
            <a:r>
              <a:rPr lang="nl-BE" dirty="0" smtClean="0"/>
              <a:t>syntax besturen</a:t>
            </a:r>
          </a:p>
          <a:p>
            <a:pPr lvl="2"/>
            <a:r>
              <a:rPr lang="nl-BE" b="1" dirty="0" smtClean="0"/>
              <a:t>C</a:t>
            </a:r>
            <a:r>
              <a:rPr lang="nl-BE" dirty="0" smtClean="0"/>
              <a:t>ommon </a:t>
            </a:r>
            <a:r>
              <a:rPr lang="nl-BE" b="1" dirty="0" smtClean="0"/>
              <a:t>C</a:t>
            </a:r>
            <a:r>
              <a:rPr lang="nl-BE" dirty="0" smtClean="0"/>
              <a:t>lient </a:t>
            </a:r>
            <a:r>
              <a:rPr lang="nl-BE" b="1" dirty="0" smtClean="0"/>
              <a:t>G</a:t>
            </a:r>
            <a:r>
              <a:rPr lang="nl-BE" dirty="0" smtClean="0"/>
              <a:t>ateway </a:t>
            </a:r>
            <a:r>
              <a:rPr lang="nl-BE" b="1" dirty="0" smtClean="0"/>
              <a:t>I</a:t>
            </a:r>
            <a:r>
              <a:rPr lang="nl-BE" dirty="0" smtClean="0"/>
              <a:t>nterface </a:t>
            </a:r>
          </a:p>
          <a:p>
            <a:pPr lvl="2"/>
            <a:r>
              <a:rPr lang="nl-BE" dirty="0"/>
              <a:t>c</a:t>
            </a:r>
            <a:r>
              <a:rPr lang="nl-BE" dirty="0" smtClean="0"/>
              <a:t>ommunicatiemethode tussen </a:t>
            </a:r>
            <a:r>
              <a:rPr lang="nl-BE" dirty="0" err="1" smtClean="0"/>
              <a:t>client</a:t>
            </a:r>
            <a:r>
              <a:rPr lang="nl-BE" dirty="0" smtClean="0"/>
              <a:t> en server</a:t>
            </a:r>
          </a:p>
          <a:p>
            <a:pPr marL="563562" lvl="1" indent="-285750"/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98" y="1074738"/>
            <a:ext cx="2270907" cy="32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215</Words>
  <Application>Microsoft Office PowerPoint</Application>
  <PresentationFormat>Breedbeeld</PresentationFormat>
  <Paragraphs>73</Paragraphs>
  <Slides>12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Ppt0000021</vt:lpstr>
      <vt:lpstr>Project Elektronische tijdswaarneming</vt:lpstr>
      <vt:lpstr>Opdracht</vt:lpstr>
      <vt:lpstr>Technologiëen</vt:lpstr>
      <vt:lpstr>Barcode</vt:lpstr>
      <vt:lpstr>Barcode</vt:lpstr>
      <vt:lpstr>RFID</vt:lpstr>
      <vt:lpstr>RFID</vt:lpstr>
      <vt:lpstr>RFID</vt:lpstr>
      <vt:lpstr>IP camera</vt:lpstr>
      <vt:lpstr>IP camera</vt:lpstr>
      <vt:lpstr>DEMO</vt:lpstr>
      <vt:lpstr>Zijn er nog 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2015-05-06T08:43:49Z</dcterms:created>
  <dcterms:modified xsi:type="dcterms:W3CDTF">2015-05-06T18:35:42Z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