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055B-2CAB-EF73-D2CC-7F9749D3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1983-5525-1D65-4391-821D9F574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44EB-C346-3414-4428-8F71BBE2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D7C3-FAF4-0009-9E6D-17D35354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5CB8-90AB-9E3E-5035-2331AB4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131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C6F0-D2BD-86F2-C0D9-F11ABD52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FEBE-6EA3-1BD6-9AD7-B84B8C484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9CC7-90E3-6BE1-E301-CCA042E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81E3-6A51-A7C4-1D30-253CBB45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8228-6492-ED73-A850-6C578309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415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D541A-995A-9309-033C-AF553FE3C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58B09-929C-3396-EF9C-6A26D8B9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0E75-361C-A72C-54DF-87E6E4D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6A84-9F67-9A8D-1BF5-708530E7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B177-0512-CA23-F832-664D71F4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7578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7254-6B1E-428F-1B90-6097A019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412E-7569-5AB5-D12B-D4FCBDEC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76C8-7761-536E-D955-A9C105DB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8A9B-CD27-3C05-26CD-486ACF9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49EC-0085-26EC-0A24-39A0489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060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034-81F5-4F27-8CB9-4830EF98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997E-97AB-BC84-1170-CC08E721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B9EB-1F56-02E6-AEC2-5A14F72F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B1A4-F886-F2B5-6C35-5C6BBB96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2ED4-EFF9-BC08-7FFA-F52EA782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485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5F58-7A2F-42EA-84D1-06F641E0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FF16-EB61-BC17-F54A-35AB721DD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0331C-5759-04DD-B4A1-6E43F65A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1F71-7DBA-2D82-48E5-A39230E2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2654B-56F3-3BB7-5279-5E263304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402D-3E79-CB88-46E2-CAEBB285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856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8221-8C08-0536-BE25-818EDB91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97A2-F327-DD12-D952-054E3B8F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C945-44DE-0D56-04DF-F2B35C83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00416-F9B2-D941-3753-EE88D5455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8B075-40FC-1EFA-91B9-8136AB1CA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B6DA1-4634-A56F-9C84-12754F25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E619C-AD78-DB68-D4E3-385AC325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1E2C9-E3AE-ED7C-AD8E-A1AD6DD1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17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5843-D0E7-62B7-CEFD-82DCE92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6A9C-0556-8937-DCFB-3643EF5A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D2D71-9244-1801-7020-577A89E8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A5642-42E4-0A3A-2EF0-05DC986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713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B383-C652-F6C5-3CE8-E5150CB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D33DB-EFE9-EA40-2158-3817E0C4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86B6-5382-BA43-0B7C-C93CC39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9991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3AE5-EDD2-859A-9848-28BC7CE2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FB52-9211-4F1F-165E-9CFF0E7B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005A4-096B-9EF1-1258-005C15B17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A14B4-4C39-E794-F8DB-00D941A9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9F6A-21DE-756A-07D9-26EC783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8F46-2BE2-AB9E-16FD-3D01B69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73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CDE6-0E1D-5E4D-7FF1-3F07E5A9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7A1BF-1EDF-80DA-7454-F32F3AEE7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22EB-5F42-87F7-7472-04058CFC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7DCC-11AF-73D7-752F-6C197C1D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F1B5C-EA3D-41DE-C827-8325EB33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9073A-E128-DB9F-E311-85E7C44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710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2FF86-0721-4C28-09CC-34E5C0FC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2359-075C-3F49-2422-A14D4505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E01A-7568-5036-CEE9-F209E8F1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7E3F-B684-0049-97FD-E0637CEF12A5}" type="datetimeFigureOut">
              <a:rPr lang="en-RU" smtClean="0"/>
              <a:t>09.04.2023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BF37-FACC-0462-0979-25400F29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5BE95-CD3A-626B-45FF-639513E6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AB4B-0B3D-DB41-8F77-1C4AE31AA19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3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28A4-9895-1641-94B0-AB639E9D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«Команда Дизельные»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F45B-38B8-31FA-6922-CD8A2F66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разметить комментарии</a:t>
            </a:r>
          </a:p>
          <a:p>
            <a:r>
              <a:rPr lang="ru-RU" dirty="0"/>
              <a:t>Исходные данные:</a:t>
            </a:r>
          </a:p>
          <a:p>
            <a:pPr lvl="1">
              <a:buFontTx/>
              <a:buChar char="-"/>
            </a:pPr>
            <a:r>
              <a:rPr lang="ru-RU" dirty="0"/>
              <a:t>Размеченные комментарии (18к </a:t>
            </a:r>
            <a:r>
              <a:rPr lang="ru-RU"/>
              <a:t>строк)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marL="457200" lvl="1" indent="0">
              <a:buNone/>
            </a:pPr>
            <a:r>
              <a:rPr lang="ru-RU" dirty="0"/>
              <a:t>- Чистка данных</a:t>
            </a:r>
          </a:p>
          <a:p>
            <a:pPr marL="457200" lvl="1" indent="0">
              <a:buNone/>
            </a:pPr>
            <a:r>
              <a:rPr lang="ru-RU" dirty="0"/>
              <a:t>- Логистическая</a:t>
            </a:r>
            <a:r>
              <a:rPr lang="en-US" dirty="0"/>
              <a:t> </a:t>
            </a:r>
            <a:r>
              <a:rPr lang="ru-RU" dirty="0"/>
              <a:t>регрессия (точность 87%</a:t>
            </a:r>
            <a:r>
              <a:rPr lang="ru-RU" dirty="0">
                <a:sym typeface="Wingdings" pitchFamily="2" charset="2"/>
              </a:rPr>
              <a:t>)</a:t>
            </a:r>
            <a:endParaRPr lang="ru-RU" dirty="0"/>
          </a:p>
          <a:p>
            <a:pPr lvl="1">
              <a:buFontTx/>
              <a:buChar char="-"/>
            </a:pPr>
            <a:r>
              <a:rPr lang="en-US" dirty="0"/>
              <a:t>Google BERT (</a:t>
            </a:r>
            <a:r>
              <a:rPr lang="en-US" dirty="0" err="1"/>
              <a:t>Tensorflow</a:t>
            </a:r>
            <a:r>
              <a:rPr lang="en-US" dirty="0"/>
              <a:t> API)</a:t>
            </a:r>
            <a:r>
              <a:rPr lang="ru-RU" dirty="0"/>
              <a:t> (точность 85,6%)</a:t>
            </a:r>
            <a:endParaRPr lang="en-US" dirty="0"/>
          </a:p>
          <a:p>
            <a:pPr lvl="1">
              <a:buFontTx/>
              <a:buChar char="-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5326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7328-5983-97B2-F4BE-7AE55CE50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EB13-1CB2-8528-AF33-E2371A82B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A2BE8-18C3-0848-6AFB-B87F15A7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602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7BA74-8FF4-160A-6415-AD4A3560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5250"/>
            <a:ext cx="12192000" cy="321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86809-F1D4-5BDF-29C8-C6C019EBD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899" y="907674"/>
            <a:ext cx="3377609" cy="14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«Команда Дизельные»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«Команда Дизельные»</dc:title>
  <dc:creator>Nikita Malakhov</dc:creator>
  <cp:lastModifiedBy>Nikita Malakhov</cp:lastModifiedBy>
  <cp:revision>1</cp:revision>
  <dcterms:created xsi:type="dcterms:W3CDTF">2023-04-09T12:31:31Z</dcterms:created>
  <dcterms:modified xsi:type="dcterms:W3CDTF">2023-04-09T13:26:35Z</dcterms:modified>
</cp:coreProperties>
</file>