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-31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40084-21A4-75BA-2B8E-38CC2E23E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D3CB0F-DF41-1FE9-23D8-7911F707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BFA8D-1A74-B9EC-E3D5-80175AE9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A68B2-992B-BD33-54BC-88C512A4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A6B67-65D0-CE70-319B-C1615CA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5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FE3AF-3AA4-5147-7A49-8D6096F5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42E3BF-FCD0-A8CA-3165-25F0E3B4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29820-C7B5-8C18-3320-837B593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FB4D4-600F-402E-E589-913936CB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FD06D-ACB8-46B9-0194-FF1D5F1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3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7EA232-1FD3-26A9-A74D-6881A9027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C3BD7A-182F-F2EA-DE1A-F31EB3AD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E583B-FD8B-183B-F2CE-C3298280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4B9CC-0A47-9A60-CCE1-0E5D6D77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51B86-0C16-0643-3808-B0ED37F5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6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CDC37-FC3D-674F-76DA-97E651CB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96B4F-2270-134E-1C79-F8CFD920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AF52-7F2B-B96F-BAA0-B08CDB51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3053B-0DA6-B4E5-3B92-262C8F23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87086-A71A-73D4-3CE4-229CCF7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8EAD5-8ECE-E784-15D4-55114C59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2F3EF8-BC96-0077-58AC-53F38AFD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50D97-1E28-0BED-E094-1F8FDFE7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CF619-1373-8B95-2FBD-E8B4BD5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FAF6E-6AFE-6C8D-D8C7-A1A4F59C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9F6F1-D32D-8A53-D5E5-F777D6C9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5FAC3-612F-FCC6-FA75-E62752EB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382697-E6C9-230E-BBD9-CB2EA2A5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17E0C0-05F5-83D6-3518-72F4350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8B9E77-8705-466E-FF44-3BB01DED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1BDAEF-57C1-C2EC-FAEF-E859C51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5836-A9A7-EFF0-B8FA-CC35FF1E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C8FED-1951-58B5-39A1-F40A63B7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5C61F9-85D8-9581-06F0-72C71AAA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075460-CD45-4B55-5E88-8B22F1DC6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1E52A-B4C4-B182-BB10-018BEA80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15D286-82A1-D489-C6CD-3A781F70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063E2B-E2A4-37D0-86C4-8A239C4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B788B4-6D7B-70C2-E5BD-25DAD527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9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3EA3-2BAD-5975-DEBC-3782AD87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29C47-8DC3-EFA1-F938-72FF2654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B9725-EB49-1670-DA82-A0DA0BCE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55CD0C-5289-DE88-0D0B-97C110C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22F823-568C-A854-B91A-7D6DA680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30115B-0B38-1E9D-B50E-477867FC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EE32D8-D634-DC31-7E4D-14DE4F1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1CB78-E241-0B0A-3703-BE4D1C3A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C1589-6558-C820-CCED-6EC5E4B0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3AA962-DA1B-4AE7-3EDA-C2E4915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AEB83-4201-CE9C-E600-012A71E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62DC9-90A2-8AE6-25B1-5ECAAC87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7ED2F-52E3-E840-8D07-5B9BB4D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07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AC9D-56D0-5510-918B-8CE6C72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D962C5-E805-B9E4-696C-6A6370B1B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F7534-A485-B6B9-EDFE-CAD09DF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C786-C2B3-6666-448C-8BA7871F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66073-F26A-23CF-FCFF-51281FEA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7E6B0E-744D-32FA-AE35-1C37D2CD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A2592-570A-C2CF-E055-B45F92E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47EC4F-8D65-B370-B761-14433B23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2162C-0123-133C-608A-38E63880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0D0B-EF45-4C64-BF38-F88F88FE9CE1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56799-3D4E-8FF5-B874-DAC7DE73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E712B-231B-876A-BA06-EE024DA7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9D22-EC37-412E-A573-BD1FC0F82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2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63407A-4E3A-F01F-ADE8-8B2AF81C0E15}"/>
              </a:ext>
            </a:extLst>
          </p:cNvPr>
          <p:cNvSpPr/>
          <p:nvPr/>
        </p:nvSpPr>
        <p:spPr>
          <a:xfrm>
            <a:off x="1355278" y="243939"/>
            <a:ext cx="2685780" cy="3656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Создание популяцуии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D3B782-C314-35C4-DF0E-725B47BAA0EA}"/>
              </a:ext>
            </a:extLst>
          </p:cNvPr>
          <p:cNvSpPr/>
          <p:nvPr/>
        </p:nvSpPr>
        <p:spPr>
          <a:xfrm>
            <a:off x="1355278" y="833875"/>
            <a:ext cx="2685780" cy="56230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Выбор пары родителей Р1 и Р2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35FF4A-CE08-6645-E8F5-4E8BE3DE60D4}"/>
              </a:ext>
            </a:extLst>
          </p:cNvPr>
          <p:cNvSpPr/>
          <p:nvPr/>
        </p:nvSpPr>
        <p:spPr>
          <a:xfrm>
            <a:off x="1355278" y="1620456"/>
            <a:ext cx="2685780" cy="3066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Скрещивание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279519-6F88-31A4-CC48-A5717BAC2A66}"/>
              </a:ext>
            </a:extLst>
          </p:cNvPr>
          <p:cNvSpPr/>
          <p:nvPr/>
        </p:nvSpPr>
        <p:spPr>
          <a:xfrm>
            <a:off x="1355278" y="2151398"/>
            <a:ext cx="2685780" cy="3066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Расчет ошибки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9B0055-417C-8BD7-E995-CC2712B54ED1}"/>
              </a:ext>
            </a:extLst>
          </p:cNvPr>
          <p:cNvSpPr/>
          <p:nvPr/>
        </p:nvSpPr>
        <p:spPr>
          <a:xfrm>
            <a:off x="1355278" y="3667433"/>
            <a:ext cx="2685780" cy="5131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Выбор наибольшей ошибки между Р1 и Р2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87B53-58E5-F7C1-F756-8CE163DC492B}"/>
              </a:ext>
            </a:extLst>
          </p:cNvPr>
          <p:cNvSpPr/>
          <p:nvPr/>
        </p:nvSpPr>
        <p:spPr>
          <a:xfrm>
            <a:off x="1355278" y="4307121"/>
            <a:ext cx="2685780" cy="5131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Замена Рх на </a:t>
            </a:r>
            <a:r>
              <a:rPr lang="en-US">
                <a:solidFill>
                  <a:schemeClr val="tx1"/>
                </a:solidFill>
              </a:rPr>
              <a:t>Ch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C584D299-6710-98B1-7488-D4DBE316D6FA}"/>
              </a:ext>
            </a:extLst>
          </p:cNvPr>
          <p:cNvSpPr/>
          <p:nvPr/>
        </p:nvSpPr>
        <p:spPr>
          <a:xfrm>
            <a:off x="1355279" y="2605549"/>
            <a:ext cx="2685780" cy="903293"/>
          </a:xfrm>
          <a:prstGeom prst="diamond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Ошибка </a:t>
            </a:r>
            <a:r>
              <a:rPr lang="en-US">
                <a:solidFill>
                  <a:schemeClr val="tx1"/>
                </a:solidFill>
              </a:rPr>
              <a:t>= 0</a:t>
            </a:r>
            <a:r>
              <a:rPr lang="ru-RU">
                <a:solidFill>
                  <a:schemeClr val="tx1"/>
                </a:solidFill>
              </a:rPr>
              <a:t>.1%?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8E9AE52-B971-49E4-DED6-457C617BD250}"/>
              </a:ext>
            </a:extLst>
          </p:cNvPr>
          <p:cNvSpPr/>
          <p:nvPr/>
        </p:nvSpPr>
        <p:spPr>
          <a:xfrm>
            <a:off x="5014452" y="2782483"/>
            <a:ext cx="1081548" cy="567813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Финиш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ACC368A-05DB-942C-8323-2D7023323FA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41059" y="3057196"/>
            <a:ext cx="973393" cy="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E3C39EC7-98A7-2886-53C9-7F43D3A6B7E9}"/>
              </a:ext>
            </a:extLst>
          </p:cNvPr>
          <p:cNvCxnSpPr>
            <a:stCxn id="7" idx="1"/>
            <a:endCxn id="3" idx="1"/>
          </p:cNvCxnSpPr>
          <p:nvPr/>
        </p:nvCxnSpPr>
        <p:spPr>
          <a:xfrm rot="10800000">
            <a:off x="1355278" y="1115029"/>
            <a:ext cx="12700" cy="344866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84539D-1838-84CA-07F0-4A892DDC0775}"/>
              </a:ext>
            </a:extLst>
          </p:cNvPr>
          <p:cNvSpPr/>
          <p:nvPr/>
        </p:nvSpPr>
        <p:spPr>
          <a:xfrm>
            <a:off x="1367978" y="4980972"/>
            <a:ext cx="2685780" cy="5131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Запись параметров </a:t>
            </a:r>
            <a:r>
              <a:rPr lang="en-US">
                <a:solidFill>
                  <a:schemeClr val="tx1"/>
                </a:solidFill>
              </a:rPr>
              <a:t>Ch </a:t>
            </a:r>
            <a:r>
              <a:rPr lang="ru-RU">
                <a:solidFill>
                  <a:schemeClr val="tx1"/>
                </a:solidFill>
              </a:rPr>
              <a:t>в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02172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63407A-4E3A-F01F-ADE8-8B2AF81C0E15}"/>
              </a:ext>
            </a:extLst>
          </p:cNvPr>
          <p:cNvSpPr/>
          <p:nvPr/>
        </p:nvSpPr>
        <p:spPr>
          <a:xfrm>
            <a:off x="4663229" y="225429"/>
            <a:ext cx="2685780" cy="3656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Создание популяцуии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8E9AE52-B971-49E4-DED6-457C617BD250}"/>
              </a:ext>
            </a:extLst>
          </p:cNvPr>
          <p:cNvSpPr/>
          <p:nvPr/>
        </p:nvSpPr>
        <p:spPr>
          <a:xfrm>
            <a:off x="13984716" y="3276259"/>
            <a:ext cx="1081548" cy="567813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Финиш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ACC368A-05DB-942C-8323-2D7023323FA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011323" y="3550972"/>
            <a:ext cx="973393" cy="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5BE4CCD-BA6C-B0A3-0BC9-5BA578EDEA7A}"/>
              </a:ext>
            </a:extLst>
          </p:cNvPr>
          <p:cNvGrpSpPr/>
          <p:nvPr/>
        </p:nvGrpSpPr>
        <p:grpSpPr>
          <a:xfrm>
            <a:off x="1114345" y="971084"/>
            <a:ext cx="2698480" cy="4852621"/>
            <a:chOff x="2463587" y="878699"/>
            <a:chExt cx="2698480" cy="485262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1D3B782-C314-35C4-DF0E-725B47BAA0EA}"/>
                </a:ext>
              </a:extLst>
            </p:cNvPr>
            <p:cNvSpPr/>
            <p:nvPr/>
          </p:nvSpPr>
          <p:spPr>
            <a:xfrm>
              <a:off x="2463587" y="878699"/>
              <a:ext cx="2685780" cy="282680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Функция </a:t>
              </a:r>
              <a:r>
                <a:rPr lang="en-US">
                  <a:solidFill>
                    <a:schemeClr val="tx1"/>
                  </a:solidFill>
                </a:rPr>
                <a:t>crossover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38D0A4A-63E2-5D10-A36E-B09077A7867B}"/>
                </a:ext>
              </a:extLst>
            </p:cNvPr>
            <p:cNvSpPr/>
            <p:nvPr/>
          </p:nvSpPr>
          <p:spPr>
            <a:xfrm>
              <a:off x="2463587" y="1986412"/>
              <a:ext cx="2685780" cy="5623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Скрещевание пары родителей Р1 и Р2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201B045-FEC2-DD1F-3679-AE54B2DEE41B}"/>
                </a:ext>
              </a:extLst>
            </p:cNvPr>
            <p:cNvSpPr/>
            <p:nvPr/>
          </p:nvSpPr>
          <p:spPr>
            <a:xfrm>
              <a:off x="2463587" y="2664815"/>
              <a:ext cx="2685780" cy="5623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Запись параметров в таблицу потомков</a:t>
              </a:r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E0DE83E-641A-0C96-54D1-65D61C293F23}"/>
                </a:ext>
              </a:extLst>
            </p:cNvPr>
            <p:cNvSpPr/>
            <p:nvPr/>
          </p:nvSpPr>
          <p:spPr>
            <a:xfrm>
              <a:off x="2463587" y="3343218"/>
              <a:ext cx="2685780" cy="903293"/>
            </a:xfrm>
            <a:prstGeom prst="diamond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i=50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D8C354F-B6C7-5AF4-E35B-61DD52F7F35F}"/>
                </a:ext>
              </a:extLst>
            </p:cNvPr>
            <p:cNvSpPr/>
            <p:nvPr/>
          </p:nvSpPr>
          <p:spPr>
            <a:xfrm>
              <a:off x="2463587" y="1442532"/>
              <a:ext cx="2685780" cy="3047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 +=1</a:t>
              </a:r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D2E64F02-C308-7ABF-40A6-20D0D79B2E69}"/>
                </a:ext>
              </a:extLst>
            </p:cNvPr>
            <p:cNvCxnSpPr>
              <a:cxnSpLocks/>
              <a:stCxn id="15" idx="1"/>
              <a:endCxn id="17" idx="1"/>
            </p:cNvCxnSpPr>
            <p:nvPr/>
          </p:nvCxnSpPr>
          <p:spPr>
            <a:xfrm rot="10800000">
              <a:off x="2463587" y="1594921"/>
              <a:ext cx="12700" cy="219994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581B7DE8-4578-F7D0-2503-5517A50C9026}"/>
                </a:ext>
              </a:extLst>
            </p:cNvPr>
            <p:cNvSpPr/>
            <p:nvPr/>
          </p:nvSpPr>
          <p:spPr>
            <a:xfrm>
              <a:off x="3265703" y="4362608"/>
              <a:ext cx="1081548" cy="567813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Финиш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BC33915-0518-4689-20B1-0EA229D26CAB}"/>
                </a:ext>
              </a:extLst>
            </p:cNvPr>
            <p:cNvSpPr/>
            <p:nvPr/>
          </p:nvSpPr>
          <p:spPr>
            <a:xfrm>
              <a:off x="2476287" y="5169014"/>
              <a:ext cx="2685780" cy="56230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Таблица с параметрами потомков</a:t>
              </a:r>
            </a:p>
          </p:txBody>
        </p: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D70464E-9FCA-C824-793C-9525FA7E359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457235" y="591090"/>
            <a:ext cx="3548884" cy="37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12550F6-9ADB-6A9D-CCD0-88E9C4C660DE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006119" y="591090"/>
            <a:ext cx="0" cy="38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298FAB0-1A18-F9C7-E4A2-878B8B4B0FAB}"/>
              </a:ext>
            </a:extLst>
          </p:cNvPr>
          <p:cNvGrpSpPr/>
          <p:nvPr/>
        </p:nvGrpSpPr>
        <p:grpSpPr>
          <a:xfrm>
            <a:off x="4663229" y="972238"/>
            <a:ext cx="2685780" cy="4818602"/>
            <a:chOff x="4663229" y="972238"/>
            <a:chExt cx="2685780" cy="4818602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9774F3E6-658E-BBA1-2201-EB0FA8505814}"/>
                </a:ext>
              </a:extLst>
            </p:cNvPr>
            <p:cNvGrpSpPr/>
            <p:nvPr/>
          </p:nvGrpSpPr>
          <p:grpSpPr>
            <a:xfrm>
              <a:off x="4663229" y="972238"/>
              <a:ext cx="2685780" cy="4132230"/>
              <a:chOff x="7042633" y="798191"/>
              <a:chExt cx="2685780" cy="413223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435FF4A-CE08-6645-E8F5-4E8BE3DE60D4}"/>
                  </a:ext>
                </a:extLst>
              </p:cNvPr>
              <p:cNvSpPr/>
              <p:nvPr/>
            </p:nvSpPr>
            <p:spPr>
              <a:xfrm>
                <a:off x="7042633" y="1875822"/>
                <a:ext cx="2685780" cy="54654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>
                    <a:solidFill>
                      <a:schemeClr val="tx1"/>
                    </a:solidFill>
                  </a:rPr>
                  <a:t>Считывание параметров строки </a:t>
                </a:r>
                <a:r>
                  <a:rPr lang="en-US">
                    <a:solidFill>
                      <a:schemeClr val="tx1"/>
                    </a:solidFill>
                  </a:rPr>
                  <a:t>i</a:t>
                </a:r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1279519-6F88-31A4-CC48-A5717BAC2A66}"/>
                  </a:ext>
                </a:extLst>
              </p:cNvPr>
              <p:cNvSpPr/>
              <p:nvPr/>
            </p:nvSpPr>
            <p:spPr>
              <a:xfrm>
                <a:off x="7042633" y="798191"/>
                <a:ext cx="2685780" cy="306667"/>
              </a:xfrm>
              <a:prstGeom prst="rect">
                <a:avLst/>
              </a:prstGeom>
              <a:solidFill>
                <a:schemeClr val="accent4">
                  <a:alpha val="2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>
                    <a:solidFill>
                      <a:schemeClr val="tx1"/>
                    </a:solidFill>
                  </a:rPr>
                  <a:t>Расчет ошибки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726369E-9E0F-A6A3-111F-40B74D59AD4C}"/>
                  </a:ext>
                </a:extLst>
              </p:cNvPr>
              <p:cNvSpPr/>
              <p:nvPr/>
            </p:nvSpPr>
            <p:spPr>
              <a:xfrm>
                <a:off x="7042633" y="2625516"/>
                <a:ext cx="2685780" cy="3066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>
                    <a:solidFill>
                      <a:schemeClr val="tx1"/>
                    </a:solidFill>
                  </a:rPr>
                  <a:t>Решение прямой задачи</a:t>
                </a: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81B6C69-0DE2-B506-885D-628EE0AA2512}"/>
                  </a:ext>
                </a:extLst>
              </p:cNvPr>
              <p:cNvSpPr/>
              <p:nvPr/>
            </p:nvSpPr>
            <p:spPr>
              <a:xfrm>
                <a:off x="7042633" y="3079294"/>
                <a:ext cx="2685780" cy="3066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>
                    <a:solidFill>
                      <a:schemeClr val="tx1"/>
                    </a:solidFill>
                  </a:rPr>
                  <a:t>Расчет отклонения</a:t>
                </a:r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5AD1ACCC-4A2A-6521-3F9E-0EAB56C80170}"/>
                  </a:ext>
                </a:extLst>
              </p:cNvPr>
              <p:cNvSpPr/>
              <p:nvPr/>
            </p:nvSpPr>
            <p:spPr>
              <a:xfrm>
                <a:off x="7042633" y="3537405"/>
                <a:ext cx="2685780" cy="3066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>
                    <a:solidFill>
                      <a:schemeClr val="tx1"/>
                    </a:solidFill>
                  </a:rPr>
                  <a:t>Запись ошибки в таблицу</a:t>
                </a:r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0531C3F-4970-26C3-F55E-AE8ACA7AD55B}"/>
                  </a:ext>
                </a:extLst>
              </p:cNvPr>
              <p:cNvSpPr/>
              <p:nvPr/>
            </p:nvSpPr>
            <p:spPr>
              <a:xfrm>
                <a:off x="7042633" y="4027128"/>
                <a:ext cx="2685780" cy="903293"/>
              </a:xfrm>
              <a:prstGeom prst="diamond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i=len(table)</a:t>
                </a:r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5FE003AD-9977-1F2B-F917-5571CA3CAF28}"/>
                  </a:ext>
                </a:extLst>
              </p:cNvPr>
              <p:cNvSpPr/>
              <p:nvPr/>
            </p:nvSpPr>
            <p:spPr>
              <a:xfrm>
                <a:off x="7042633" y="1349104"/>
                <a:ext cx="2685780" cy="30477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I +=1</a:t>
                </a: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Соединитель: уступ 34">
                <a:extLst>
                  <a:ext uri="{FF2B5EF4-FFF2-40B4-BE49-F238E27FC236}">
                    <a16:creationId xmlns:a16="http://schemas.microsoft.com/office/drawing/2014/main" id="{F18B170D-13B0-C452-CA35-7F3D15F4FB97}"/>
                  </a:ext>
                </a:extLst>
              </p:cNvPr>
              <p:cNvCxnSpPr>
                <a:stCxn id="29" idx="1"/>
                <a:endCxn id="33" idx="1"/>
              </p:cNvCxnSpPr>
              <p:nvPr/>
            </p:nvCxnSpPr>
            <p:spPr>
              <a:xfrm rot="10800000">
                <a:off x="7042633" y="1501493"/>
                <a:ext cx="12700" cy="2977282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C52A03D6-F349-B2BD-A1D0-808785F6789D}"/>
                </a:ext>
              </a:extLst>
            </p:cNvPr>
            <p:cNvSpPr/>
            <p:nvPr/>
          </p:nvSpPr>
          <p:spPr>
            <a:xfrm>
              <a:off x="5465345" y="5223027"/>
              <a:ext cx="1081548" cy="567813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</a:rPr>
                <a:t>Финиш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527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85</Words>
  <Application>Microsoft Office PowerPoint</Application>
  <PresentationFormat>Широкоэкранный</PresentationFormat>
  <Paragraphs>26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Малевич</dc:creator>
  <cp:lastModifiedBy>Никита Малевич</cp:lastModifiedBy>
  <cp:revision>2</cp:revision>
  <dcterms:created xsi:type="dcterms:W3CDTF">2022-10-10T07:51:21Z</dcterms:created>
  <dcterms:modified xsi:type="dcterms:W3CDTF">2022-10-10T14:33:52Z</dcterms:modified>
</cp:coreProperties>
</file>