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C1E3-3D96-4C2F-8967-19D6CDC6AA4D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3BEB-6971-41E2-A6E1-C80426CC9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974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C1E3-3D96-4C2F-8967-19D6CDC6AA4D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3BEB-6971-41E2-A6E1-C80426CC9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215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1ECC1E3-3D96-4C2F-8967-19D6CDC6AA4D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522C3BEB-6971-41E2-A6E1-C80426CC9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55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C1E3-3D96-4C2F-8967-19D6CDC6AA4D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3BEB-6971-41E2-A6E1-C80426CC9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30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ECC1E3-3D96-4C2F-8967-19D6CDC6AA4D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2C3BEB-6971-41E2-A6E1-C80426CC9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364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C1E3-3D96-4C2F-8967-19D6CDC6AA4D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3BEB-6971-41E2-A6E1-C80426CC9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82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C1E3-3D96-4C2F-8967-19D6CDC6AA4D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3BEB-6971-41E2-A6E1-C80426CC9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13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C1E3-3D96-4C2F-8967-19D6CDC6AA4D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3BEB-6971-41E2-A6E1-C80426CC9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78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C1E3-3D96-4C2F-8967-19D6CDC6AA4D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3BEB-6971-41E2-A6E1-C80426CC9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70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C1E3-3D96-4C2F-8967-19D6CDC6AA4D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3BEB-6971-41E2-A6E1-C80426CC9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50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C1E3-3D96-4C2F-8967-19D6CDC6AA4D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3BEB-6971-41E2-A6E1-C80426CC9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27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1ECC1E3-3D96-4C2F-8967-19D6CDC6AA4D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522C3BEB-6971-41E2-A6E1-C80426CC9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118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ResNet50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Marushkai</a:t>
            </a:r>
            <a:r>
              <a:rPr lang="en-US" dirty="0" smtClean="0"/>
              <a:t> Nikita, RCSE, 4167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637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5567" y="0"/>
            <a:ext cx="10018713" cy="1752599"/>
          </a:xfrm>
        </p:spPr>
        <p:txBody>
          <a:bodyPr/>
          <a:lstStyle/>
          <a:p>
            <a:r>
              <a:rPr lang="en-US" dirty="0" smtClean="0"/>
              <a:t>Structure of ResNet50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17062"/>
            <a:ext cx="8098361" cy="5440937"/>
          </a:xfrm>
        </p:spPr>
        <p:txBody>
          <a:bodyPr>
            <a:normAutofit/>
          </a:bodyPr>
          <a:lstStyle/>
          <a:p>
            <a:r>
              <a:rPr lang="en-US" dirty="0" smtClean="0"/>
              <a:t>Deep network</a:t>
            </a:r>
          </a:p>
          <a:p>
            <a:r>
              <a:rPr lang="en-US" dirty="0" smtClean="0"/>
              <a:t>Residual connections between layers (key feature)</a:t>
            </a:r>
          </a:p>
          <a:p>
            <a:r>
              <a:rPr lang="en-US" dirty="0" smtClean="0"/>
              <a:t>224x224 image resizing</a:t>
            </a:r>
          </a:p>
          <a:p>
            <a:r>
              <a:rPr lang="en-US" dirty="0" smtClean="0"/>
              <a:t>Per-pixel mean gets </a:t>
            </a:r>
            <a:r>
              <a:rPr lang="en-US" dirty="0" err="1" smtClean="0"/>
              <a:t>substracted</a:t>
            </a:r>
            <a:endParaRPr lang="en-US" dirty="0" smtClean="0"/>
          </a:p>
          <a:p>
            <a:r>
              <a:rPr lang="en-US" dirty="0" smtClean="0"/>
              <a:t>Standard color augmentation</a:t>
            </a:r>
          </a:p>
          <a:p>
            <a:r>
              <a:rPr lang="en-US" dirty="0" smtClean="0"/>
              <a:t>Batch normalization after each convolution and before activation</a:t>
            </a:r>
          </a:p>
          <a:p>
            <a:r>
              <a:rPr lang="en-US" dirty="0" smtClean="0"/>
              <a:t>SGD with mini-batch of 256</a:t>
            </a:r>
          </a:p>
          <a:p>
            <a:r>
              <a:rPr lang="en-US" dirty="0" smtClean="0"/>
              <a:t>Initial learning rate: 0.1, divided by 10 when model plateaus</a:t>
            </a:r>
          </a:p>
          <a:p>
            <a:r>
              <a:rPr lang="en-US" dirty="0" smtClean="0"/>
              <a:t>60 x 10^4 iterations</a:t>
            </a:r>
          </a:p>
          <a:p>
            <a:r>
              <a:rPr lang="en-US" dirty="0" smtClean="0"/>
              <a:t>No dropout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561" y="0"/>
            <a:ext cx="32554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7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7460" y="44889"/>
            <a:ext cx="10515600" cy="1325563"/>
          </a:xfrm>
        </p:spPr>
        <p:txBody>
          <a:bodyPr/>
          <a:lstStyle/>
          <a:p>
            <a:r>
              <a:rPr lang="en-US" dirty="0" smtClean="0"/>
              <a:t>Relevance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937813"/>
            <a:ext cx="7545522" cy="4351338"/>
          </a:xfrm>
        </p:spPr>
        <p:txBody>
          <a:bodyPr/>
          <a:lstStyle/>
          <a:p>
            <a:r>
              <a:rPr lang="en-US" dirty="0" smtClean="0"/>
              <a:t>Developed in 2015</a:t>
            </a:r>
          </a:p>
          <a:p>
            <a:r>
              <a:rPr lang="en-US" dirty="0" smtClean="0"/>
              <a:t>Much less resources needed than VGG (3.6 </a:t>
            </a:r>
            <a:r>
              <a:rPr lang="en-US" dirty="0" err="1" smtClean="0"/>
              <a:t>bFLOPS</a:t>
            </a:r>
            <a:r>
              <a:rPr lang="en-US" dirty="0" smtClean="0"/>
              <a:t> vs 19.6 </a:t>
            </a:r>
            <a:r>
              <a:rPr lang="en-US" dirty="0" err="1" smtClean="0"/>
              <a:t>bFLOPS</a:t>
            </a:r>
            <a:r>
              <a:rPr lang="en-US" dirty="0" smtClean="0"/>
              <a:t>)</a:t>
            </a:r>
          </a:p>
          <a:p>
            <a:r>
              <a:rPr lang="en-US" dirty="0" smtClean="0"/>
              <a:t>Gives the fastest prediction (according to my own </a:t>
            </a:r>
            <a:r>
              <a:rPr lang="en-US" dirty="0" err="1" smtClean="0"/>
              <a:t>comparision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Low error rates,</a:t>
            </a:r>
          </a:p>
          <a:p>
            <a:pPr marL="0" indent="0">
              <a:buNone/>
            </a:pPr>
            <a:r>
              <a:rPr lang="en-US" dirty="0" smtClean="0"/>
              <a:t>Compared to other models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945" y="0"/>
            <a:ext cx="3677055" cy="684369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247" y="3703096"/>
            <a:ext cx="32480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3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1830" y="2011680"/>
            <a:ext cx="11478638" cy="220565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Much less computation power needed, compared to former deep networks</a:t>
            </a:r>
          </a:p>
          <a:p>
            <a:r>
              <a:rPr lang="en-US" dirty="0" smtClean="0"/>
              <a:t>Doesn’t </a:t>
            </a:r>
            <a:r>
              <a:rPr lang="en-US" dirty="0" err="1" smtClean="0"/>
              <a:t>degradate</a:t>
            </a:r>
            <a:r>
              <a:rPr lang="en-US" dirty="0" smtClean="0"/>
              <a:t> with increasing number of layers up to 100</a:t>
            </a:r>
          </a:p>
          <a:p>
            <a:r>
              <a:rPr lang="en-US" dirty="0" smtClean="0"/>
              <a:t>Comparatively small number of model</a:t>
            </a:r>
          </a:p>
          <a:p>
            <a:r>
              <a:rPr lang="en-US" dirty="0" smtClean="0"/>
              <a:t>High classification accuracy</a:t>
            </a:r>
          </a:p>
          <a:p>
            <a:r>
              <a:rPr lang="en-US" dirty="0" smtClean="0"/>
              <a:t> </a:t>
            </a:r>
            <a:r>
              <a:rPr lang="en-US" dirty="0"/>
              <a:t>Gives the fastest prediction (according to my own </a:t>
            </a:r>
            <a:r>
              <a:rPr lang="en-US" dirty="0" err="1"/>
              <a:t>comparision</a:t>
            </a:r>
            <a:r>
              <a:rPr lang="en-US" dirty="0"/>
              <a:t>)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370" y="4217339"/>
            <a:ext cx="8856712" cy="243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1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Doesn’t increase accuracy with aggressively deep networks</a:t>
            </a:r>
          </a:p>
          <a:p>
            <a:pPr lvl="1"/>
            <a:r>
              <a:rPr lang="en-US" dirty="0" smtClean="0"/>
              <a:t>1000 layers network gives higher test error then 100 layers one</a:t>
            </a:r>
          </a:p>
          <a:p>
            <a:r>
              <a:rPr lang="en-US" dirty="0" smtClean="0"/>
              <a:t>Difficult to remove layers if needed because of millions of features and parameters.</a:t>
            </a:r>
          </a:p>
          <a:p>
            <a:r>
              <a:rPr lang="en-US" dirty="0" smtClean="0"/>
              <a:t>Long training time, which takes sometimes weeks or so, which is bad for real world applications. (applicable for most of the deep networks)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417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Fast image recognition</a:t>
            </a:r>
          </a:p>
          <a:p>
            <a:r>
              <a:rPr lang="en-US" sz="2400" dirty="0" smtClean="0"/>
              <a:t>Feature extraction</a:t>
            </a:r>
          </a:p>
          <a:p>
            <a:r>
              <a:rPr lang="en-US" sz="2400" dirty="0" smtClean="0"/>
              <a:t>Object detection and classification</a:t>
            </a:r>
          </a:p>
          <a:p>
            <a:r>
              <a:rPr lang="en-US" sz="2400" dirty="0" smtClean="0"/>
              <a:t>Differentiation objects and </a:t>
            </a:r>
            <a:r>
              <a:rPr lang="en-US" sz="2400" dirty="0" err="1" smtClean="0"/>
              <a:t>clusterise</a:t>
            </a:r>
            <a:r>
              <a:rPr lang="en-US" sz="2400" dirty="0" smtClean="0"/>
              <a:t> them</a:t>
            </a:r>
          </a:p>
        </p:txBody>
      </p:sp>
    </p:spTree>
    <p:extLst>
      <p:ext uri="{BB962C8B-B14F-4D97-AF65-F5344CB8AC3E}">
        <p14:creationId xmlns:p14="http://schemas.microsoft.com/office/powerpoint/2010/main" val="16701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Nowadays, </a:t>
            </a:r>
            <a:r>
              <a:rPr lang="en-US" dirty="0" err="1" smtClean="0"/>
              <a:t>ResNet</a:t>
            </a:r>
            <a:r>
              <a:rPr lang="en-US" dirty="0" smtClean="0"/>
              <a:t> in it’s variations is one of the best deep convolutional network models, developed for Image recognition. </a:t>
            </a:r>
            <a:endParaRPr lang="ru-RU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model was a revolution in deep CNNs, because it’s made possible to create deeper networks without great increasing in optimization difficulty, and making neural </a:t>
            </a:r>
            <a:r>
              <a:rPr lang="en-US" dirty="0" smtClean="0"/>
              <a:t>network which doesn’t </a:t>
            </a:r>
            <a:r>
              <a:rPr lang="en-US" dirty="0" smtClean="0"/>
              <a:t>over fit, </a:t>
            </a:r>
            <a:r>
              <a:rPr lang="en-US" dirty="0" smtClean="0"/>
              <a:t>how it was when they used to simply stack </a:t>
            </a:r>
            <a:r>
              <a:rPr lang="en-US" dirty="0" smtClean="0"/>
              <a:t>layers. That was possible by introducing new kind of connections between layers – residual connections and identity mapping (layers, which doesn’t do anything). </a:t>
            </a:r>
            <a:r>
              <a:rPr lang="en-US" dirty="0"/>
              <a:t>N</a:t>
            </a:r>
            <a:r>
              <a:rPr lang="en-US" dirty="0" smtClean="0"/>
              <a:t>owadays this model stimulates a huge interest and make researches to create more advanced models based on the </a:t>
            </a:r>
            <a:r>
              <a:rPr lang="en-US" dirty="0" err="1" smtClean="0"/>
              <a:t>ResNet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595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07920" y="264721"/>
            <a:ext cx="9784080" cy="1508760"/>
          </a:xfrm>
        </p:spPr>
        <p:txBody>
          <a:bodyPr/>
          <a:lstStyle/>
          <a:p>
            <a:r>
              <a:rPr lang="en-US" dirty="0" smtClean="0"/>
              <a:t>Thank you for attention</a:t>
            </a:r>
            <a:endParaRPr lang="ru-RU" dirty="0"/>
          </a:p>
        </p:txBody>
      </p:sp>
      <p:pic>
        <p:nvPicPr>
          <p:cNvPr id="1026" name="Picture 2" descr="ÐÐ°ÑÑÐ¸Ð½ÐºÐ¸ Ð¿Ð¾ Ð·Ð°Ð¿ÑÐ¾ÑÑ Neural network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773481"/>
            <a:ext cx="12192001" cy="509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074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каймление">
  <a:themeElements>
    <a:clrScheme name="Окаймление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Окаймление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каймлени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TM03090430[[fn=Окаймление]]</Template>
  <TotalTime>124</TotalTime>
  <Words>330</Words>
  <Application>Microsoft Office PowerPoint</Application>
  <PresentationFormat>Широкоэкранный</PresentationFormat>
  <Paragraphs>39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Corbel</vt:lpstr>
      <vt:lpstr>Wingdings</vt:lpstr>
      <vt:lpstr>Окаймление</vt:lpstr>
      <vt:lpstr>ResNet50</vt:lpstr>
      <vt:lpstr>Structure of ResNet50</vt:lpstr>
      <vt:lpstr>Relevance</vt:lpstr>
      <vt:lpstr>Advantages</vt:lpstr>
      <vt:lpstr>Disadvantages</vt:lpstr>
      <vt:lpstr>Usage</vt:lpstr>
      <vt:lpstr>Conclusion</vt:lpstr>
      <vt:lpstr>Thank you for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ResNet50</dc:title>
  <dc:creator>Никита Марушкай</dc:creator>
  <cp:lastModifiedBy>Никита Марушкай</cp:lastModifiedBy>
  <cp:revision>9</cp:revision>
  <dcterms:created xsi:type="dcterms:W3CDTF">2018-12-04T17:40:28Z</dcterms:created>
  <dcterms:modified xsi:type="dcterms:W3CDTF">2018-12-05T14:51:17Z</dcterms:modified>
</cp:coreProperties>
</file>