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869BD5-BF20-4A99-8FA7-F0EB5B0F82C7}" v="349" dt="2024-06-20T04:41:41.075"/>
    <p1510:client id="{A91D6929-1163-49E9-AEBC-F4E7F72B4D31}" v="271" dt="2024-06-20T05:38:28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ита -" userId="50784ff5ebc0cec5" providerId="Windows Live" clId="Web-{A91D6929-1163-49E9-AEBC-F4E7F72B4D31}"/>
    <pc:docChg chg="addSld delSld modSld">
      <pc:chgData name="Никита -" userId="50784ff5ebc0cec5" providerId="Windows Live" clId="Web-{A91D6929-1163-49E9-AEBC-F4E7F72B4D31}" dt="2024-06-20T05:38:28.737" v="282" actId="20577"/>
      <pc:docMkLst>
        <pc:docMk/>
      </pc:docMkLst>
      <pc:sldChg chg="modSp">
        <pc:chgData name="Никита -" userId="50784ff5ebc0cec5" providerId="Windows Live" clId="Web-{A91D6929-1163-49E9-AEBC-F4E7F72B4D31}" dt="2024-06-20T04:43:18.090" v="50" actId="20577"/>
        <pc:sldMkLst>
          <pc:docMk/>
          <pc:sldMk cId="2885619302" sldId="257"/>
        </pc:sldMkLst>
        <pc:spChg chg="mod">
          <ac:chgData name="Никита -" userId="50784ff5ebc0cec5" providerId="Windows Live" clId="Web-{A91D6929-1163-49E9-AEBC-F4E7F72B4D31}" dt="2024-06-20T04:43:18.090" v="50" actId="20577"/>
          <ac:spMkLst>
            <pc:docMk/>
            <pc:sldMk cId="2885619302" sldId="257"/>
            <ac:spMk id="3" creationId="{E484A1C3-B85F-D233-E399-63182C05E600}"/>
          </ac:spMkLst>
        </pc:spChg>
      </pc:sldChg>
      <pc:sldChg chg="addSp delSp modSp mod setBg">
        <pc:chgData name="Никита -" userId="50784ff5ebc0cec5" providerId="Windows Live" clId="Web-{A91D6929-1163-49E9-AEBC-F4E7F72B4D31}" dt="2024-06-20T05:24:34.253" v="210" actId="1076"/>
        <pc:sldMkLst>
          <pc:docMk/>
          <pc:sldMk cId="167547464" sldId="258"/>
        </pc:sldMkLst>
        <pc:spChg chg="mod">
          <ac:chgData name="Никита -" userId="50784ff5ebc0cec5" providerId="Windows Live" clId="Web-{A91D6929-1163-49E9-AEBC-F4E7F72B4D31}" dt="2024-06-20T05:24:23.221" v="208"/>
          <ac:spMkLst>
            <pc:docMk/>
            <pc:sldMk cId="167547464" sldId="258"/>
            <ac:spMk id="2" creationId="{F3C9729D-65FF-1B88-1410-66C725338A48}"/>
          </ac:spMkLst>
        </pc:spChg>
        <pc:spChg chg="mod">
          <ac:chgData name="Никита -" userId="50784ff5ebc0cec5" providerId="Windows Live" clId="Web-{A91D6929-1163-49E9-AEBC-F4E7F72B4D31}" dt="2024-06-20T05:24:34.253" v="210" actId="1076"/>
          <ac:spMkLst>
            <pc:docMk/>
            <pc:sldMk cId="167547464" sldId="258"/>
            <ac:spMk id="3" creationId="{06386D6E-BC38-A483-202A-BBBD93FD62E9}"/>
          </ac:spMkLst>
        </pc:spChg>
        <pc:spChg chg="add del">
          <ac:chgData name="Никита -" userId="50784ff5ebc0cec5" providerId="Windows Live" clId="Web-{A91D6929-1163-49E9-AEBC-F4E7F72B4D31}" dt="2024-06-20T05:24:06.127" v="205"/>
          <ac:spMkLst>
            <pc:docMk/>
            <pc:sldMk cId="167547464" sldId="258"/>
            <ac:spMk id="17" creationId="{E58348C3-6249-4952-AA86-C63DB35EA9F2}"/>
          </ac:spMkLst>
        </pc:spChg>
        <pc:spChg chg="add del">
          <ac:chgData name="Никита -" userId="50784ff5ebc0cec5" providerId="Windows Live" clId="Web-{A91D6929-1163-49E9-AEBC-F4E7F72B4D31}" dt="2024-06-20T05:24:23.221" v="207"/>
          <ac:spMkLst>
            <pc:docMk/>
            <pc:sldMk cId="167547464" sldId="258"/>
            <ac:spMk id="28" creationId="{95DB57EE-F280-4C39-98FB-CD03D3A20A38}"/>
          </ac:spMkLst>
        </pc:spChg>
        <pc:spChg chg="add">
          <ac:chgData name="Никита -" userId="50784ff5ebc0cec5" providerId="Windows Live" clId="Web-{A91D6929-1163-49E9-AEBC-F4E7F72B4D31}" dt="2024-06-20T05:24:23.221" v="208"/>
          <ac:spMkLst>
            <pc:docMk/>
            <pc:sldMk cId="167547464" sldId="258"/>
            <ac:spMk id="31" creationId="{DD7EED39-224E-4230-8FD1-B1E1AF6C6E36}"/>
          </ac:spMkLst>
        </pc:spChg>
        <pc:grpChg chg="add del">
          <ac:chgData name="Никита -" userId="50784ff5ebc0cec5" providerId="Windows Live" clId="Web-{A91D6929-1163-49E9-AEBC-F4E7F72B4D31}" dt="2024-06-20T05:24:06.127" v="205"/>
          <ac:grpSpMkLst>
            <pc:docMk/>
            <pc:sldMk cId="167547464" sldId="258"/>
            <ac:grpSpMk id="9" creationId="{08F94D66-27EC-4CB8-8226-D7F41C161863}"/>
          </ac:grpSpMkLst>
        </pc:grpChg>
        <pc:grpChg chg="add del">
          <ac:chgData name="Никита -" userId="50784ff5ebc0cec5" providerId="Windows Live" clId="Web-{A91D6929-1163-49E9-AEBC-F4E7F72B4D31}" dt="2024-06-20T05:24:06.127" v="205"/>
          <ac:grpSpMkLst>
            <pc:docMk/>
            <pc:sldMk cId="167547464" sldId="258"/>
            <ac:grpSpMk id="19" creationId="{DE6174AD-DBB0-43E6-98C2-738DB3A15244}"/>
          </ac:grpSpMkLst>
        </pc:grpChg>
        <pc:grpChg chg="add del">
          <ac:chgData name="Никита -" userId="50784ff5ebc0cec5" providerId="Windows Live" clId="Web-{A91D6929-1163-49E9-AEBC-F4E7F72B4D31}" dt="2024-06-20T05:24:23.221" v="207"/>
          <ac:grpSpMkLst>
            <pc:docMk/>
            <pc:sldMk cId="167547464" sldId="258"/>
            <ac:grpSpMk id="27" creationId="{08F94D66-27EC-4CB8-8226-D7F41C161863}"/>
          </ac:grpSpMkLst>
        </pc:grpChg>
        <pc:grpChg chg="add">
          <ac:chgData name="Никита -" userId="50784ff5ebc0cec5" providerId="Windows Live" clId="Web-{A91D6929-1163-49E9-AEBC-F4E7F72B4D31}" dt="2024-06-20T05:24:23.221" v="208"/>
          <ac:grpSpMkLst>
            <pc:docMk/>
            <pc:sldMk cId="167547464" sldId="258"/>
            <ac:grpSpMk id="30" creationId="{A2E861A3-F23C-46B8-A38A-4A22E453D993}"/>
          </ac:grpSpMkLst>
        </pc:grpChg>
        <pc:picChg chg="mod">
          <ac:chgData name="Никита -" userId="50784ff5ebc0cec5" providerId="Windows Live" clId="Web-{A91D6929-1163-49E9-AEBC-F4E7F72B4D31}" dt="2024-06-20T05:24:23.221" v="208"/>
          <ac:picMkLst>
            <pc:docMk/>
            <pc:sldMk cId="167547464" sldId="258"/>
            <ac:picMk id="4" creationId="{D9567B03-9754-7557-6C19-4E6C45ECBF6F}"/>
          </ac:picMkLst>
        </pc:picChg>
      </pc:sldChg>
      <pc:sldChg chg="addSp delSp modSp mod setBg">
        <pc:chgData name="Никита -" userId="50784ff5ebc0cec5" providerId="Windows Live" clId="Web-{A91D6929-1163-49E9-AEBC-F4E7F72B4D31}" dt="2024-06-20T05:24:50.519" v="211"/>
        <pc:sldMkLst>
          <pc:docMk/>
          <pc:sldMk cId="1886831731" sldId="259"/>
        </pc:sldMkLst>
        <pc:spChg chg="mod">
          <ac:chgData name="Никита -" userId="50784ff5ebc0cec5" providerId="Windows Live" clId="Web-{A91D6929-1163-49E9-AEBC-F4E7F72B4D31}" dt="2024-06-20T05:24:50.519" v="211"/>
          <ac:spMkLst>
            <pc:docMk/>
            <pc:sldMk cId="1886831731" sldId="259"/>
            <ac:spMk id="2" creationId="{D90FB902-F8BC-D877-4264-1ADD3544EF47}"/>
          </ac:spMkLst>
        </pc:spChg>
        <pc:spChg chg="del">
          <ac:chgData name="Никита -" userId="50784ff5ebc0cec5" providerId="Windows Live" clId="Web-{A91D6929-1163-49E9-AEBC-F4E7F72B4D31}" dt="2024-06-20T05:24:50.519" v="211"/>
          <ac:spMkLst>
            <pc:docMk/>
            <pc:sldMk cId="1886831731" sldId="259"/>
            <ac:spMk id="6" creationId="{28150BA1-CFEB-6679-1064-AA0735349B18}"/>
          </ac:spMkLst>
        </pc:spChg>
        <pc:spChg chg="add">
          <ac:chgData name="Никита -" userId="50784ff5ebc0cec5" providerId="Windows Live" clId="Web-{A91D6929-1163-49E9-AEBC-F4E7F72B4D31}" dt="2024-06-20T05:24:50.519" v="211"/>
          <ac:spMkLst>
            <pc:docMk/>
            <pc:sldMk cId="1886831731" sldId="259"/>
            <ac:spMk id="12" creationId="{94C52C56-BEF2-4E22-8C8E-A7AC96B03A72}"/>
          </ac:spMkLst>
        </pc:spChg>
        <pc:spChg chg="add">
          <ac:chgData name="Никита -" userId="50784ff5ebc0cec5" providerId="Windows Live" clId="Web-{A91D6929-1163-49E9-AEBC-F4E7F72B4D31}" dt="2024-06-20T05:24:50.519" v="211"/>
          <ac:spMkLst>
            <pc:docMk/>
            <pc:sldMk cId="1886831731" sldId="259"/>
            <ac:spMk id="14" creationId="{42285737-90EE-47DC-AC80-8AE156B11969}"/>
          </ac:spMkLst>
        </pc:spChg>
        <pc:grpChg chg="add">
          <ac:chgData name="Никита -" userId="50784ff5ebc0cec5" providerId="Windows Live" clId="Web-{A91D6929-1163-49E9-AEBC-F4E7F72B4D31}" dt="2024-06-20T05:24:50.519" v="211"/>
          <ac:grpSpMkLst>
            <pc:docMk/>
            <pc:sldMk cId="1886831731" sldId="259"/>
            <ac:grpSpMk id="16" creationId="{B57BDC17-F1B3-455F-BBF1-680AA1F25C06}"/>
          </ac:grpSpMkLst>
        </pc:grpChg>
        <pc:graphicFrameChg chg="add">
          <ac:chgData name="Никита -" userId="50784ff5ebc0cec5" providerId="Windows Live" clId="Web-{A91D6929-1163-49E9-AEBC-F4E7F72B4D31}" dt="2024-06-20T05:24:50.519" v="211"/>
          <ac:graphicFrameMkLst>
            <pc:docMk/>
            <pc:sldMk cId="1886831731" sldId="259"/>
            <ac:graphicFrameMk id="8" creationId="{65B1966C-3AA4-578D-EDE6-9DD581F6C443}"/>
          </ac:graphicFrameMkLst>
        </pc:graphicFrameChg>
      </pc:sldChg>
      <pc:sldChg chg="addSp modSp mod setBg">
        <pc:chgData name="Никита -" userId="50784ff5ebc0cec5" providerId="Windows Live" clId="Web-{A91D6929-1163-49E9-AEBC-F4E7F72B4D31}" dt="2024-06-20T05:25:20.895" v="212"/>
        <pc:sldMkLst>
          <pc:docMk/>
          <pc:sldMk cId="2523845180" sldId="260"/>
        </pc:sldMkLst>
        <pc:spChg chg="mod">
          <ac:chgData name="Никита -" userId="50784ff5ebc0cec5" providerId="Windows Live" clId="Web-{A91D6929-1163-49E9-AEBC-F4E7F72B4D31}" dt="2024-06-20T05:25:20.895" v="212"/>
          <ac:spMkLst>
            <pc:docMk/>
            <pc:sldMk cId="2523845180" sldId="260"/>
            <ac:spMk id="2" creationId="{1A7C7DB9-CCA7-EC8E-1431-0A1747A6B46F}"/>
          </ac:spMkLst>
        </pc:spChg>
        <pc:spChg chg="mod">
          <ac:chgData name="Никита -" userId="50784ff5ebc0cec5" providerId="Windows Live" clId="Web-{A91D6929-1163-49E9-AEBC-F4E7F72B4D31}" dt="2024-06-20T05:25:20.895" v="212"/>
          <ac:spMkLst>
            <pc:docMk/>
            <pc:sldMk cId="2523845180" sldId="260"/>
            <ac:spMk id="3" creationId="{C479833A-614B-98DE-F6F0-563AF95ADB9B}"/>
          </ac:spMkLst>
        </pc:spChg>
        <pc:spChg chg="add">
          <ac:chgData name="Никита -" userId="50784ff5ebc0cec5" providerId="Windows Live" clId="Web-{A91D6929-1163-49E9-AEBC-F4E7F72B4D31}" dt="2024-06-20T05:25:20.895" v="212"/>
          <ac:spMkLst>
            <pc:docMk/>
            <pc:sldMk cId="2523845180" sldId="260"/>
            <ac:spMk id="9" creationId="{6AD30037-67ED-4367-9BE0-45787510BF13}"/>
          </ac:spMkLst>
        </pc:spChg>
        <pc:grpChg chg="add">
          <ac:chgData name="Никита -" userId="50784ff5ebc0cec5" providerId="Windows Live" clId="Web-{A91D6929-1163-49E9-AEBC-F4E7F72B4D31}" dt="2024-06-20T05:25:20.895" v="212"/>
          <ac:grpSpMkLst>
            <pc:docMk/>
            <pc:sldMk cId="2523845180" sldId="260"/>
            <ac:grpSpMk id="11" creationId="{50841A4E-5BC1-44B4-83CF-D524E8AEAD64}"/>
          </ac:grpSpMkLst>
        </pc:grpChg>
        <pc:picChg chg="add">
          <ac:chgData name="Никита -" userId="50784ff5ebc0cec5" providerId="Windows Live" clId="Web-{A91D6929-1163-49E9-AEBC-F4E7F72B4D31}" dt="2024-06-20T05:25:20.895" v="212"/>
          <ac:picMkLst>
            <pc:docMk/>
            <pc:sldMk cId="2523845180" sldId="260"/>
            <ac:picMk id="5" creationId="{C9EB7998-2591-C9AA-756E-E1FBC976DAA6}"/>
          </ac:picMkLst>
        </pc:picChg>
      </pc:sldChg>
      <pc:sldChg chg="addSp delSp modSp">
        <pc:chgData name="Никита -" userId="50784ff5ebc0cec5" providerId="Windows Live" clId="Web-{A91D6929-1163-49E9-AEBC-F4E7F72B4D31}" dt="2024-06-20T04:43:44.715" v="51" actId="1076"/>
        <pc:sldMkLst>
          <pc:docMk/>
          <pc:sldMk cId="550222936" sldId="261"/>
        </pc:sldMkLst>
        <pc:spChg chg="mod">
          <ac:chgData name="Никита -" userId="50784ff5ebc0cec5" providerId="Windows Live" clId="Web-{A91D6929-1163-49E9-AEBC-F4E7F72B4D31}" dt="2024-06-20T04:41:23.633" v="22" actId="20577"/>
          <ac:spMkLst>
            <pc:docMk/>
            <pc:sldMk cId="550222936" sldId="261"/>
            <ac:spMk id="2" creationId="{2B9D2892-BA43-B36C-9D0A-90CEF53FBB88}"/>
          </ac:spMkLst>
        </pc:spChg>
        <pc:spChg chg="add del mod">
          <ac:chgData name="Никита -" userId="50784ff5ebc0cec5" providerId="Windows Live" clId="Web-{A91D6929-1163-49E9-AEBC-F4E7F72B4D31}" dt="2024-06-20T04:40:45.897" v="5"/>
          <ac:spMkLst>
            <pc:docMk/>
            <pc:sldMk cId="550222936" sldId="261"/>
            <ac:spMk id="5" creationId="{795112BA-95D3-FBB0-BAC5-CCFC240E8693}"/>
          </ac:spMkLst>
        </pc:spChg>
        <pc:spChg chg="add mod">
          <ac:chgData name="Никита -" userId="50784ff5ebc0cec5" providerId="Windows Live" clId="Web-{A91D6929-1163-49E9-AEBC-F4E7F72B4D31}" dt="2024-06-20T04:40:52.772" v="8"/>
          <ac:spMkLst>
            <pc:docMk/>
            <pc:sldMk cId="550222936" sldId="261"/>
            <ac:spMk id="8" creationId="{FAF8E685-9F95-3B91-59C0-DBCF0473FCC6}"/>
          </ac:spMkLst>
        </pc:spChg>
        <pc:picChg chg="add del mod">
          <ac:chgData name="Никита -" userId="50784ff5ebc0cec5" providerId="Windows Live" clId="Web-{A91D6929-1163-49E9-AEBC-F4E7F72B4D31}" dt="2024-06-20T04:40:52.772" v="8"/>
          <ac:picMkLst>
            <pc:docMk/>
            <pc:sldMk cId="550222936" sldId="261"/>
            <ac:picMk id="4" creationId="{C340F377-DEEA-74BE-A2E9-50CFF1FE275A}"/>
          </ac:picMkLst>
        </pc:picChg>
        <pc:picChg chg="add del mod">
          <ac:chgData name="Никита -" userId="50784ff5ebc0cec5" providerId="Windows Live" clId="Web-{A91D6929-1163-49E9-AEBC-F4E7F72B4D31}" dt="2024-06-20T04:43:44.715" v="51" actId="1076"/>
          <ac:picMkLst>
            <pc:docMk/>
            <pc:sldMk cId="550222936" sldId="261"/>
            <ac:picMk id="6" creationId="{0075163F-550D-94C4-EF28-75C097C5772A}"/>
          </ac:picMkLst>
        </pc:picChg>
      </pc:sldChg>
      <pc:sldChg chg="addSp delSp modSp new mod setBg">
        <pc:chgData name="Никита -" userId="50784ff5ebc0cec5" providerId="Windows Live" clId="Web-{A91D6929-1163-49E9-AEBC-F4E7F72B4D31}" dt="2024-06-20T05:03:46.725" v="176" actId="14100"/>
        <pc:sldMkLst>
          <pc:docMk/>
          <pc:sldMk cId="787313707" sldId="262"/>
        </pc:sldMkLst>
        <pc:spChg chg="mod">
          <ac:chgData name="Никита -" userId="50784ff5ebc0cec5" providerId="Windows Live" clId="Web-{A91D6929-1163-49E9-AEBC-F4E7F72B4D31}" dt="2024-06-20T05:03:16.239" v="167"/>
          <ac:spMkLst>
            <pc:docMk/>
            <pc:sldMk cId="787313707" sldId="262"/>
            <ac:spMk id="2" creationId="{40D600B3-8788-C807-EDD8-31BAF231430C}"/>
          </ac:spMkLst>
        </pc:spChg>
        <pc:spChg chg="del">
          <ac:chgData name="Никита -" userId="50784ff5ebc0cec5" providerId="Windows Live" clId="Web-{A91D6929-1163-49E9-AEBC-F4E7F72B4D31}" dt="2024-06-20T04:53:05.157" v="93"/>
          <ac:spMkLst>
            <pc:docMk/>
            <pc:sldMk cId="787313707" sldId="262"/>
            <ac:spMk id="3" creationId="{ED15B7A8-E1D7-8C1D-2F27-A6888EB2E239}"/>
          </ac:spMkLst>
        </pc:spChg>
        <pc:spChg chg="add del mod">
          <ac:chgData name="Никита -" userId="50784ff5ebc0cec5" providerId="Windows Live" clId="Web-{A91D6929-1163-49E9-AEBC-F4E7F72B4D31}" dt="2024-06-20T04:55:28.677" v="109"/>
          <ac:spMkLst>
            <pc:docMk/>
            <pc:sldMk cId="787313707" sldId="262"/>
            <ac:spMk id="7" creationId="{C1E527B7-105D-738B-7AFC-45C9A9B9AD90}"/>
          </ac:spMkLst>
        </pc:spChg>
        <pc:spChg chg="add del">
          <ac:chgData name="Никита -" userId="50784ff5ebc0cec5" providerId="Windows Live" clId="Web-{A91D6929-1163-49E9-AEBC-F4E7F72B4D31}" dt="2024-06-20T04:56:45.274" v="134"/>
          <ac:spMkLst>
            <pc:docMk/>
            <pc:sldMk cId="787313707" sldId="262"/>
            <ac:spMk id="9" creationId="{4C0E6371-57E9-91E5-5C56-6A5FC545EB2E}"/>
          </ac:spMkLst>
        </pc:spChg>
        <pc:spChg chg="add del">
          <ac:chgData name="Никита -" userId="50784ff5ebc0cec5" providerId="Windows Live" clId="Web-{A91D6929-1163-49E9-AEBC-F4E7F72B4D31}" dt="2024-06-20T04:56:45.274" v="134"/>
          <ac:spMkLst>
            <pc:docMk/>
            <pc:sldMk cId="787313707" sldId="262"/>
            <ac:spMk id="12" creationId="{17AD0BDE-403C-47E4-8916-328FE6AE1D34}"/>
          </ac:spMkLst>
        </pc:spChg>
        <pc:spChg chg="add del">
          <ac:chgData name="Никита -" userId="50784ff5ebc0cec5" providerId="Windows Live" clId="Web-{A91D6929-1163-49E9-AEBC-F4E7F72B4D31}" dt="2024-06-20T04:56:54.243" v="136"/>
          <ac:spMkLst>
            <pc:docMk/>
            <pc:sldMk cId="787313707" sldId="262"/>
            <ac:spMk id="14" creationId="{70716A6A-DB2D-88B8-8EC7-DE01442A353A}"/>
          </ac:spMkLst>
        </pc:spChg>
        <pc:spChg chg="add del">
          <ac:chgData name="Никита -" userId="50784ff5ebc0cec5" providerId="Windows Live" clId="Web-{A91D6929-1163-49E9-AEBC-F4E7F72B4D31}" dt="2024-06-20T04:55:34.881" v="114"/>
          <ac:spMkLst>
            <pc:docMk/>
            <pc:sldMk cId="787313707" sldId="262"/>
            <ac:spMk id="18" creationId="{D4BA79BC-8A15-4DE9-81F5-2FEDF95743D3}"/>
          </ac:spMkLst>
        </pc:spChg>
        <pc:spChg chg="add del mod">
          <ac:chgData name="Никита -" userId="50784ff5ebc0cec5" providerId="Windows Live" clId="Web-{A91D6929-1163-49E9-AEBC-F4E7F72B4D31}" dt="2024-06-20T05:03:01.177" v="160"/>
          <ac:spMkLst>
            <pc:docMk/>
            <pc:sldMk cId="787313707" sldId="262"/>
            <ac:spMk id="20" creationId="{B4CBFA7B-356F-CCE5-C90A-40BF744F3B33}"/>
          </ac:spMkLst>
        </pc:spChg>
        <pc:spChg chg="add del">
          <ac:chgData name="Никита -" userId="50784ff5ebc0cec5" providerId="Windows Live" clId="Web-{A91D6929-1163-49E9-AEBC-F4E7F72B4D31}" dt="2024-06-20T05:03:13.677" v="164"/>
          <ac:spMkLst>
            <pc:docMk/>
            <pc:sldMk cId="787313707" sldId="262"/>
            <ac:spMk id="25" creationId="{883AB1FF-4995-61EF-CB97-26E02A877061}"/>
          </ac:spMkLst>
        </pc:spChg>
        <pc:spChg chg="add del">
          <ac:chgData name="Никита -" userId="50784ff5ebc0cec5" providerId="Windows Live" clId="Web-{A91D6929-1163-49E9-AEBC-F4E7F72B4D31}" dt="2024-06-20T05:03:16.239" v="166"/>
          <ac:spMkLst>
            <pc:docMk/>
            <pc:sldMk cId="787313707" sldId="262"/>
            <ac:spMk id="27" creationId="{9D58E349-09EE-A20B-07F0-A2984DC30874}"/>
          </ac:spMkLst>
        </pc:spChg>
        <pc:spChg chg="add">
          <ac:chgData name="Никита -" userId="50784ff5ebc0cec5" providerId="Windows Live" clId="Web-{A91D6929-1163-49E9-AEBC-F4E7F72B4D31}" dt="2024-06-20T05:03:16.239" v="167"/>
          <ac:spMkLst>
            <pc:docMk/>
            <pc:sldMk cId="787313707" sldId="262"/>
            <ac:spMk id="28" creationId="{E9300062-3750-4DBC-AFC8-E9DC8EFA9B9E}"/>
          </ac:spMkLst>
        </pc:spChg>
        <pc:spChg chg="add">
          <ac:chgData name="Никита -" userId="50784ff5ebc0cec5" providerId="Windows Live" clId="Web-{A91D6929-1163-49E9-AEBC-F4E7F72B4D31}" dt="2024-06-20T05:03:16.239" v="167"/>
          <ac:spMkLst>
            <pc:docMk/>
            <pc:sldMk cId="787313707" sldId="262"/>
            <ac:spMk id="29" creationId="{9B489FCF-442C-0093-4BF7-93A4DC82F405}"/>
          </ac:spMkLst>
        </pc:spChg>
        <pc:grpChg chg="add del">
          <ac:chgData name="Никита -" userId="50784ff5ebc0cec5" providerId="Windows Live" clId="Web-{A91D6929-1163-49E9-AEBC-F4E7F72B4D31}" dt="2024-06-20T04:56:17.398" v="130"/>
          <ac:grpSpMkLst>
            <pc:docMk/>
            <pc:sldMk cId="787313707" sldId="262"/>
            <ac:grpSpMk id="8" creationId="{56C5F458-F0B9-4584-B7A3-BA39F9E9FC93}"/>
          </ac:grpSpMkLst>
        </pc:grpChg>
        <pc:grpChg chg="add del">
          <ac:chgData name="Никита -" userId="50784ff5ebc0cec5" providerId="Windows Live" clId="Web-{A91D6929-1163-49E9-AEBC-F4E7F72B4D31}" dt="2024-06-20T04:55:02.973" v="100"/>
          <ac:grpSpMkLst>
            <pc:docMk/>
            <pc:sldMk cId="787313707" sldId="262"/>
            <ac:grpSpMk id="10" creationId="{56C5F458-F0B9-4584-B7A3-BA39F9E9FC93}"/>
          </ac:grpSpMkLst>
        </pc:grpChg>
        <pc:grpChg chg="add del">
          <ac:chgData name="Никита -" userId="50784ff5ebc0cec5" providerId="Windows Live" clId="Web-{A91D6929-1163-49E9-AEBC-F4E7F72B4D31}" dt="2024-06-20T04:55:34.881" v="114"/>
          <ac:grpSpMkLst>
            <pc:docMk/>
            <pc:sldMk cId="787313707" sldId="262"/>
            <ac:grpSpMk id="19" creationId="{56C5F458-F0B9-4584-B7A3-BA39F9E9FC93}"/>
          </ac:grpSpMkLst>
        </pc:grpChg>
        <pc:grpChg chg="add del">
          <ac:chgData name="Никита -" userId="50784ff5ebc0cec5" providerId="Windows Live" clId="Web-{A91D6929-1163-49E9-AEBC-F4E7F72B4D31}" dt="2024-06-20T05:03:08.692" v="162"/>
          <ac:grpSpMkLst>
            <pc:docMk/>
            <pc:sldMk cId="787313707" sldId="262"/>
            <ac:grpSpMk id="26" creationId="{56C5F458-F0B9-4584-B7A3-BA39F9E9FC93}"/>
          </ac:grpSpMkLst>
        </pc:grpChg>
        <pc:picChg chg="add del mod ord">
          <ac:chgData name="Никита -" userId="50784ff5ebc0cec5" providerId="Windows Live" clId="Web-{A91D6929-1163-49E9-AEBC-F4E7F72B4D31}" dt="2024-06-20T05:02:59.598" v="159"/>
          <ac:picMkLst>
            <pc:docMk/>
            <pc:sldMk cId="787313707" sldId="262"/>
            <ac:picMk id="4" creationId="{93CD8686-7A07-A2CE-9E3E-3DDC1AA69059}"/>
          </ac:picMkLst>
        </pc:picChg>
        <pc:picChg chg="add mod">
          <ac:chgData name="Никита -" userId="50784ff5ebc0cec5" providerId="Windows Live" clId="Web-{A91D6929-1163-49E9-AEBC-F4E7F72B4D31}" dt="2024-06-20T05:03:46.725" v="176" actId="14100"/>
          <ac:picMkLst>
            <pc:docMk/>
            <pc:sldMk cId="787313707" sldId="262"/>
            <ac:picMk id="5" creationId="{61EE8AFF-4B54-D3DD-F6A5-C191C405E3AD}"/>
          </ac:picMkLst>
        </pc:picChg>
        <pc:picChg chg="add mod ord">
          <ac:chgData name="Никита -" userId="50784ff5ebc0cec5" providerId="Windows Live" clId="Web-{A91D6929-1163-49E9-AEBC-F4E7F72B4D31}" dt="2024-06-20T05:03:36.709" v="175" actId="14100"/>
          <ac:picMkLst>
            <pc:docMk/>
            <pc:sldMk cId="787313707" sldId="262"/>
            <ac:picMk id="21" creationId="{7BB876D5-DD09-B627-6929-160DA9B762DE}"/>
          </ac:picMkLst>
        </pc:picChg>
      </pc:sldChg>
      <pc:sldChg chg="add del replId">
        <pc:chgData name="Никита -" userId="50784ff5ebc0cec5" providerId="Windows Live" clId="Web-{A91D6929-1163-49E9-AEBC-F4E7F72B4D31}" dt="2024-06-20T04:40:44.788" v="4"/>
        <pc:sldMkLst>
          <pc:docMk/>
          <pc:sldMk cId="4062387979" sldId="262"/>
        </pc:sldMkLst>
      </pc:sldChg>
      <pc:sldChg chg="addSp delSp modSp new mod setBg">
        <pc:chgData name="Никита -" userId="50784ff5ebc0cec5" providerId="Windows Live" clId="Web-{A91D6929-1163-49E9-AEBC-F4E7F72B4D31}" dt="2024-06-20T05:19:45.538" v="203" actId="14100"/>
        <pc:sldMkLst>
          <pc:docMk/>
          <pc:sldMk cId="621658164" sldId="263"/>
        </pc:sldMkLst>
        <pc:spChg chg="mod">
          <ac:chgData name="Никита -" userId="50784ff5ebc0cec5" providerId="Windows Live" clId="Web-{A91D6929-1163-49E9-AEBC-F4E7F72B4D31}" dt="2024-06-20T05:19:31.366" v="200"/>
          <ac:spMkLst>
            <pc:docMk/>
            <pc:sldMk cId="621658164" sldId="263"/>
            <ac:spMk id="2" creationId="{69ACBAC5-F9EB-2777-7560-27DC8FBB0015}"/>
          </ac:spMkLst>
        </pc:spChg>
        <pc:spChg chg="del">
          <ac:chgData name="Никита -" userId="50784ff5ebc0cec5" providerId="Windows Live" clId="Web-{A91D6929-1163-49E9-AEBC-F4E7F72B4D31}" dt="2024-06-20T05:19:03.646" v="194"/>
          <ac:spMkLst>
            <pc:docMk/>
            <pc:sldMk cId="621658164" sldId="263"/>
            <ac:spMk id="3" creationId="{70C60512-DD83-8069-29E3-0D5ACFB1CEF7}"/>
          </ac:spMkLst>
        </pc:spChg>
        <pc:grpChg chg="add del">
          <ac:chgData name="Никита -" userId="50784ff5ebc0cec5" providerId="Windows Live" clId="Web-{A91D6929-1163-49E9-AEBC-F4E7F72B4D31}" dt="2024-06-20T05:19:31.366" v="200"/>
          <ac:grpSpMkLst>
            <pc:docMk/>
            <pc:sldMk cId="621658164" sldId="263"/>
            <ac:grpSpMk id="9" creationId="{08F94D66-27EC-4CB8-8226-D7F41C161863}"/>
          </ac:grpSpMkLst>
        </pc:grpChg>
        <pc:picChg chg="add mod ord">
          <ac:chgData name="Никита -" userId="50784ff5ebc0cec5" providerId="Windows Live" clId="Web-{A91D6929-1163-49E9-AEBC-F4E7F72B4D31}" dt="2024-06-20T05:19:45.538" v="203" actId="14100"/>
          <ac:picMkLst>
            <pc:docMk/>
            <pc:sldMk cId="621658164" sldId="263"/>
            <ac:picMk id="4" creationId="{37EF9445-F8C9-DFB4-4327-690A91B873C0}"/>
          </ac:picMkLst>
        </pc:picChg>
      </pc:sldChg>
      <pc:sldChg chg="modSp new">
        <pc:chgData name="Никита -" userId="50784ff5ebc0cec5" providerId="Windows Live" clId="Web-{A91D6929-1163-49E9-AEBC-F4E7F72B4D31}" dt="2024-06-20T05:38:28.737" v="282" actId="20577"/>
        <pc:sldMkLst>
          <pc:docMk/>
          <pc:sldMk cId="508073287" sldId="264"/>
        </pc:sldMkLst>
        <pc:spChg chg="mod">
          <ac:chgData name="Никита -" userId="50784ff5ebc0cec5" providerId="Windows Live" clId="Web-{A91D6929-1163-49E9-AEBC-F4E7F72B4D31}" dt="2024-06-20T04:58:44.668" v="158" actId="20577"/>
          <ac:spMkLst>
            <pc:docMk/>
            <pc:sldMk cId="508073287" sldId="264"/>
            <ac:spMk id="2" creationId="{E4609B90-3A30-904F-93E1-D9A3F56116B1}"/>
          </ac:spMkLst>
        </pc:spChg>
        <pc:spChg chg="mod">
          <ac:chgData name="Никита -" userId="50784ff5ebc0cec5" providerId="Windows Live" clId="Web-{A91D6929-1163-49E9-AEBC-F4E7F72B4D31}" dt="2024-06-20T05:38:28.737" v="282" actId="20577"/>
          <ac:spMkLst>
            <pc:docMk/>
            <pc:sldMk cId="508073287" sldId="264"/>
            <ac:spMk id="3" creationId="{404ECACD-4343-9DD1-1D2E-5C47D8ED5A45}"/>
          </ac:spMkLst>
        </pc:spChg>
      </pc:sldChg>
      <pc:sldChg chg="modSp new">
        <pc:chgData name="Никита -" userId="50784ff5ebc0cec5" providerId="Windows Live" clId="Web-{A91D6929-1163-49E9-AEBC-F4E7F72B4D31}" dt="2024-06-20T04:57:49.041" v="149" actId="20577"/>
        <pc:sldMkLst>
          <pc:docMk/>
          <pc:sldMk cId="833540232" sldId="265"/>
        </pc:sldMkLst>
        <pc:spChg chg="mod">
          <ac:chgData name="Никита -" userId="50784ff5ebc0cec5" providerId="Windows Live" clId="Web-{A91D6929-1163-49E9-AEBC-F4E7F72B4D31}" dt="2024-06-20T04:57:49.041" v="149" actId="20577"/>
          <ac:spMkLst>
            <pc:docMk/>
            <pc:sldMk cId="833540232" sldId="265"/>
            <ac:spMk id="2" creationId="{CA5D0CD2-B22C-5E5A-71BC-4A73F88B525E}"/>
          </ac:spMkLst>
        </pc:spChg>
      </pc:sldChg>
    </pc:docChg>
  </pc:docChgLst>
  <pc:docChgLst>
    <pc:chgData name="Никита -" userId="50784ff5ebc0cec5" providerId="Windows Live" clId="Web-{64869BD5-BF20-4A99-8FA7-F0EB5B0F82C7}"/>
    <pc:docChg chg="addSld modSld addMainMaster delMainMaster">
      <pc:chgData name="Никита -" userId="50784ff5ebc0cec5" providerId="Windows Live" clId="Web-{64869BD5-BF20-4A99-8FA7-F0EB5B0F82C7}" dt="2024-06-20T04:41:41.075" v="328"/>
      <pc:docMkLst>
        <pc:docMk/>
      </pc:docMkLst>
      <pc:sldChg chg="addSp delSp modSp mod modClrScheme chgLayout">
        <pc:chgData name="Никита -" userId="50784ff5ebc0cec5" providerId="Windows Live" clId="Web-{64869BD5-BF20-4A99-8FA7-F0EB5B0F82C7}" dt="2024-06-20T03:33:12.145" v="92"/>
        <pc:sldMkLst>
          <pc:docMk/>
          <pc:sldMk cId="1351651579" sldId="256"/>
        </pc:sldMkLst>
        <pc:spChg chg="mod ord">
          <ac:chgData name="Никита -" userId="50784ff5ebc0cec5" providerId="Windows Live" clId="Web-{64869BD5-BF20-4A99-8FA7-F0EB5B0F82C7}" dt="2024-06-20T03:29:53.342" v="70" actId="20577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Никита -" userId="50784ff5ebc0cec5" providerId="Windows Live" clId="Web-{64869BD5-BF20-4A99-8FA7-F0EB5B0F82C7}" dt="2024-06-20T03:28:52.231" v="66" actId="20577"/>
          <ac:spMkLst>
            <pc:docMk/>
            <pc:sldMk cId="1351651579" sldId="256"/>
            <ac:spMk id="3" creationId="{00000000-0000-0000-0000-000000000000}"/>
          </ac:spMkLst>
        </pc:spChg>
        <pc:picChg chg="add del mod">
          <ac:chgData name="Никита -" userId="50784ff5ebc0cec5" providerId="Windows Live" clId="Web-{64869BD5-BF20-4A99-8FA7-F0EB5B0F82C7}" dt="2024-06-20T03:27:43.554" v="53"/>
          <ac:picMkLst>
            <pc:docMk/>
            <pc:sldMk cId="1351651579" sldId="256"/>
            <ac:picMk id="4" creationId="{5F23354A-51A7-BBCF-0101-C827D08C286D}"/>
          </ac:picMkLst>
        </pc:picChg>
        <pc:picChg chg="add del mod">
          <ac:chgData name="Никита -" userId="50784ff5ebc0cec5" providerId="Windows Live" clId="Web-{64869BD5-BF20-4A99-8FA7-F0EB5B0F82C7}" dt="2024-06-20T03:21:27.900" v="13"/>
          <ac:picMkLst>
            <pc:docMk/>
            <pc:sldMk cId="1351651579" sldId="256"/>
            <ac:picMk id="5" creationId="{041D587B-F58D-DF84-3890-CB0BC5835586}"/>
          </ac:picMkLst>
        </pc:picChg>
        <pc:picChg chg="add del mod">
          <ac:chgData name="Никита -" userId="50784ff5ebc0cec5" providerId="Windows Live" clId="Web-{64869BD5-BF20-4A99-8FA7-F0EB5B0F82C7}" dt="2024-06-20T03:32:28.425" v="89"/>
          <ac:picMkLst>
            <pc:docMk/>
            <pc:sldMk cId="1351651579" sldId="256"/>
            <ac:picMk id="6" creationId="{6D6FEF48-4082-885C-E01C-C4B55FA18276}"/>
          </ac:picMkLst>
        </pc:picChg>
        <pc:picChg chg="add del mod">
          <ac:chgData name="Никита -" userId="50784ff5ebc0cec5" providerId="Windows Live" clId="Web-{64869BD5-BF20-4A99-8FA7-F0EB5B0F82C7}" dt="2024-06-20T03:33:12.145" v="92"/>
          <ac:picMkLst>
            <pc:docMk/>
            <pc:sldMk cId="1351651579" sldId="256"/>
            <ac:picMk id="7" creationId="{59C082AB-17F7-2E52-8665-77CA8F1AC15D}"/>
          </ac:picMkLst>
        </pc:picChg>
        <pc:picChg chg="add del mod">
          <ac:chgData name="Никита -" userId="50784ff5ebc0cec5" providerId="Windows Live" clId="Web-{64869BD5-BF20-4A99-8FA7-F0EB5B0F82C7}" dt="2024-06-20T03:32:54.441" v="91"/>
          <ac:picMkLst>
            <pc:docMk/>
            <pc:sldMk cId="1351651579" sldId="256"/>
            <ac:picMk id="8" creationId="{33AA5B28-C1DF-7059-0C9A-34D1B96AED66}"/>
          </ac:picMkLst>
        </pc:picChg>
      </pc:sldChg>
      <pc:sldChg chg="addSp delSp modSp new mod modClrScheme chgLayout">
        <pc:chgData name="Никита -" userId="50784ff5ebc0cec5" providerId="Windows Live" clId="Web-{64869BD5-BF20-4A99-8FA7-F0EB5B0F82C7}" dt="2024-06-20T03:40:59.410" v="127"/>
        <pc:sldMkLst>
          <pc:docMk/>
          <pc:sldMk cId="2885619302" sldId="257"/>
        </pc:sldMkLst>
        <pc:spChg chg="mod ord">
          <ac:chgData name="Никита -" userId="50784ff5ebc0cec5" providerId="Windows Live" clId="Web-{64869BD5-BF20-4A99-8FA7-F0EB5B0F82C7}" dt="2024-06-20T03:34:10.584" v="112" actId="20577"/>
          <ac:spMkLst>
            <pc:docMk/>
            <pc:sldMk cId="2885619302" sldId="257"/>
            <ac:spMk id="2" creationId="{11035F47-0531-5C96-B791-15C6A0D1C64E}"/>
          </ac:spMkLst>
        </pc:spChg>
        <pc:spChg chg="mod ord">
          <ac:chgData name="Никита -" userId="50784ff5ebc0cec5" providerId="Windows Live" clId="Web-{64869BD5-BF20-4A99-8FA7-F0EB5B0F82C7}" dt="2024-06-20T03:40:44.847" v="123" actId="20577"/>
          <ac:spMkLst>
            <pc:docMk/>
            <pc:sldMk cId="2885619302" sldId="257"/>
            <ac:spMk id="3" creationId="{E484A1C3-B85F-D233-E399-63182C05E600}"/>
          </ac:spMkLst>
        </pc:spChg>
        <pc:spChg chg="add del mod">
          <ac:chgData name="Никита -" userId="50784ff5ebc0cec5" providerId="Windows Live" clId="Web-{64869BD5-BF20-4A99-8FA7-F0EB5B0F82C7}" dt="2024-06-20T03:40:59.410" v="127"/>
          <ac:spMkLst>
            <pc:docMk/>
            <pc:sldMk cId="2885619302" sldId="257"/>
            <ac:spMk id="4" creationId="{751A3BCB-9230-2B6F-6EA2-D979455218B4}"/>
          </ac:spMkLst>
        </pc:spChg>
      </pc:sldChg>
      <pc:sldChg chg="addSp modSp new">
        <pc:chgData name="Никита -" userId="50784ff5ebc0cec5" providerId="Windows Live" clId="Web-{64869BD5-BF20-4A99-8FA7-F0EB5B0F82C7}" dt="2024-06-20T04:35:07.939" v="290" actId="20577"/>
        <pc:sldMkLst>
          <pc:docMk/>
          <pc:sldMk cId="167547464" sldId="258"/>
        </pc:sldMkLst>
        <pc:spChg chg="mod">
          <ac:chgData name="Никита -" userId="50784ff5ebc0cec5" providerId="Windows Live" clId="Web-{64869BD5-BF20-4A99-8FA7-F0EB5B0F82C7}" dt="2024-06-20T04:19:33.366" v="143" actId="20577"/>
          <ac:spMkLst>
            <pc:docMk/>
            <pc:sldMk cId="167547464" sldId="258"/>
            <ac:spMk id="2" creationId="{F3C9729D-65FF-1B88-1410-66C725338A48}"/>
          </ac:spMkLst>
        </pc:spChg>
        <pc:spChg chg="mod">
          <ac:chgData name="Никита -" userId="50784ff5ebc0cec5" providerId="Windows Live" clId="Web-{64869BD5-BF20-4A99-8FA7-F0EB5B0F82C7}" dt="2024-06-20T04:35:07.939" v="290" actId="20577"/>
          <ac:spMkLst>
            <pc:docMk/>
            <pc:sldMk cId="167547464" sldId="258"/>
            <ac:spMk id="3" creationId="{06386D6E-BC38-A483-202A-BBBD93FD62E9}"/>
          </ac:spMkLst>
        </pc:spChg>
        <pc:picChg chg="add mod">
          <ac:chgData name="Никита -" userId="50784ff5ebc0cec5" providerId="Windows Live" clId="Web-{64869BD5-BF20-4A99-8FA7-F0EB5B0F82C7}" dt="2024-06-20T04:24:08.578" v="152"/>
          <ac:picMkLst>
            <pc:docMk/>
            <pc:sldMk cId="167547464" sldId="258"/>
            <ac:picMk id="4" creationId="{D9567B03-9754-7557-6C19-4E6C45ECBF6F}"/>
          </ac:picMkLst>
        </pc:picChg>
      </pc:sldChg>
      <pc:sldChg chg="addSp delSp modSp new">
        <pc:chgData name="Никита -" userId="50784ff5ebc0cec5" providerId="Windows Live" clId="Web-{64869BD5-BF20-4A99-8FA7-F0EB5B0F82C7}" dt="2024-06-20T04:35:04.017" v="289" actId="20577"/>
        <pc:sldMkLst>
          <pc:docMk/>
          <pc:sldMk cId="1886831731" sldId="259"/>
        </pc:sldMkLst>
        <pc:spChg chg="mod">
          <ac:chgData name="Никита -" userId="50784ff5ebc0cec5" providerId="Windows Live" clId="Web-{64869BD5-BF20-4A99-8FA7-F0EB5B0F82C7}" dt="2024-06-20T04:32:07.966" v="223" actId="20577"/>
          <ac:spMkLst>
            <pc:docMk/>
            <pc:sldMk cId="1886831731" sldId="259"/>
            <ac:spMk id="2" creationId="{D90FB902-F8BC-D877-4264-1ADD3544EF47}"/>
          </ac:spMkLst>
        </pc:spChg>
        <pc:spChg chg="del">
          <ac:chgData name="Никита -" userId="50784ff5ebc0cec5" providerId="Windows Live" clId="Web-{64869BD5-BF20-4A99-8FA7-F0EB5B0F82C7}" dt="2024-06-20T04:26:17.425" v="155"/>
          <ac:spMkLst>
            <pc:docMk/>
            <pc:sldMk cId="1886831731" sldId="259"/>
            <ac:spMk id="3" creationId="{0741B4DE-90E0-A8DB-356C-59FB66398015}"/>
          </ac:spMkLst>
        </pc:spChg>
        <pc:spChg chg="add mod">
          <ac:chgData name="Никита -" userId="50784ff5ebc0cec5" providerId="Windows Live" clId="Web-{64869BD5-BF20-4A99-8FA7-F0EB5B0F82C7}" dt="2024-06-20T04:35:04.017" v="289" actId="20577"/>
          <ac:spMkLst>
            <pc:docMk/>
            <pc:sldMk cId="1886831731" sldId="259"/>
            <ac:spMk id="6" creationId="{28150BA1-CFEB-6679-1064-AA0735349B18}"/>
          </ac:spMkLst>
        </pc:spChg>
        <pc:picChg chg="add del mod ord">
          <ac:chgData name="Никита -" userId="50784ff5ebc0cec5" providerId="Windows Live" clId="Web-{64869BD5-BF20-4A99-8FA7-F0EB5B0F82C7}" dt="2024-06-20T04:26:29.379" v="158"/>
          <ac:picMkLst>
            <pc:docMk/>
            <pc:sldMk cId="1886831731" sldId="259"/>
            <ac:picMk id="4" creationId="{7D6AA623-194A-3016-2504-37C66E13DAE0}"/>
          </ac:picMkLst>
        </pc:picChg>
      </pc:sldChg>
      <pc:sldChg chg="modSp new">
        <pc:chgData name="Никита -" userId="50784ff5ebc0cec5" providerId="Windows Live" clId="Web-{64869BD5-BF20-4A99-8FA7-F0EB5B0F82C7}" dt="2024-06-20T04:35:00.782" v="287" actId="20577"/>
        <pc:sldMkLst>
          <pc:docMk/>
          <pc:sldMk cId="2523845180" sldId="260"/>
        </pc:sldMkLst>
        <pc:spChg chg="mod">
          <ac:chgData name="Никита -" userId="50784ff5ebc0cec5" providerId="Windows Live" clId="Web-{64869BD5-BF20-4A99-8FA7-F0EB5B0F82C7}" dt="2024-06-20T04:32:55.060" v="236" actId="20577"/>
          <ac:spMkLst>
            <pc:docMk/>
            <pc:sldMk cId="2523845180" sldId="260"/>
            <ac:spMk id="2" creationId="{1A7C7DB9-CCA7-EC8E-1431-0A1747A6B46F}"/>
          </ac:spMkLst>
        </pc:spChg>
        <pc:spChg chg="mod">
          <ac:chgData name="Никита -" userId="50784ff5ebc0cec5" providerId="Windows Live" clId="Web-{64869BD5-BF20-4A99-8FA7-F0EB5B0F82C7}" dt="2024-06-20T04:35:00.782" v="287" actId="20577"/>
          <ac:spMkLst>
            <pc:docMk/>
            <pc:sldMk cId="2523845180" sldId="260"/>
            <ac:spMk id="3" creationId="{C479833A-614B-98DE-F6F0-563AF95ADB9B}"/>
          </ac:spMkLst>
        </pc:spChg>
      </pc:sldChg>
      <pc:sldChg chg="addSp delSp modSp new">
        <pc:chgData name="Никита -" userId="50784ff5ebc0cec5" providerId="Windows Live" clId="Web-{64869BD5-BF20-4A99-8FA7-F0EB5B0F82C7}" dt="2024-06-20T04:41:41.075" v="328"/>
        <pc:sldMkLst>
          <pc:docMk/>
          <pc:sldMk cId="550222936" sldId="261"/>
        </pc:sldMkLst>
        <pc:spChg chg="mod">
          <ac:chgData name="Никита -" userId="50784ff5ebc0cec5" providerId="Windows Live" clId="Web-{64869BD5-BF20-4A99-8FA7-F0EB5B0F82C7}" dt="2024-06-20T04:41:14.778" v="316" actId="1076"/>
          <ac:spMkLst>
            <pc:docMk/>
            <pc:sldMk cId="550222936" sldId="261"/>
            <ac:spMk id="2" creationId="{2B9D2892-BA43-B36C-9D0A-90CEF53FBB88}"/>
          </ac:spMkLst>
        </pc:spChg>
        <pc:spChg chg="del">
          <ac:chgData name="Никита -" userId="50784ff5ebc0cec5" providerId="Windows Live" clId="Web-{64869BD5-BF20-4A99-8FA7-F0EB5B0F82C7}" dt="2024-06-20T04:37:08.567" v="315"/>
          <ac:spMkLst>
            <pc:docMk/>
            <pc:sldMk cId="550222936" sldId="261"/>
            <ac:spMk id="3" creationId="{624155EC-C06D-6033-88C8-73D9CC717F57}"/>
          </ac:spMkLst>
        </pc:spChg>
        <pc:spChg chg="add mod">
          <ac:chgData name="Никита -" userId="50784ff5ebc0cec5" providerId="Windows Live" clId="Web-{64869BD5-BF20-4A99-8FA7-F0EB5B0F82C7}" dt="2024-06-20T04:41:41.075" v="328"/>
          <ac:spMkLst>
            <pc:docMk/>
            <pc:sldMk cId="550222936" sldId="261"/>
            <ac:spMk id="4" creationId="{6FF82383-6806-41E6-05F5-EAD049E7E067}"/>
          </ac:spMkLst>
        </pc:spChg>
        <pc:spChg chg="del">
          <ac:chgData name="Никита -" userId="50784ff5ebc0cec5" providerId="Windows Live" clId="Web-{64869BD5-BF20-4A99-8FA7-F0EB5B0F82C7}" dt="2024-06-20T04:41:15.543" v="317"/>
          <ac:spMkLst>
            <pc:docMk/>
            <pc:sldMk cId="550222936" sldId="261"/>
            <ac:spMk id="8" creationId="{FAF8E685-9F95-3B91-59C0-DBCF0473FCC6}"/>
          </ac:spMkLst>
        </pc:spChg>
        <pc:picChg chg="add mod ord">
          <ac:chgData name="Никита -" userId="50784ff5ebc0cec5" providerId="Windows Live" clId="Web-{64869BD5-BF20-4A99-8FA7-F0EB5B0F82C7}" dt="2024-06-20T04:37:08.567" v="315"/>
          <ac:picMkLst>
            <pc:docMk/>
            <pc:sldMk cId="550222936" sldId="261"/>
            <ac:picMk id="4" creationId="{C340F377-DEEA-74BE-A2E9-50CFF1FE275A}"/>
          </ac:picMkLst>
        </pc:picChg>
        <pc:picChg chg="add del mod ord">
          <ac:chgData name="Никита -" userId="50784ff5ebc0cec5" providerId="Windows Live" clId="Web-{64869BD5-BF20-4A99-8FA7-F0EB5B0F82C7}" dt="2024-06-20T04:41:41.075" v="328"/>
          <ac:picMkLst>
            <pc:docMk/>
            <pc:sldMk cId="550222936" sldId="261"/>
            <ac:picMk id="7" creationId="{06F91644-A12D-89D0-F9C3-A6DFB78015AA}"/>
          </ac:picMkLst>
        </pc:picChg>
      </pc:sldChg>
      <pc:sldMasterChg chg="del delSldLayout">
        <pc:chgData name="Никита -" userId="50784ff5ebc0cec5" providerId="Windows Live" clId="Web-{64869BD5-BF20-4A99-8FA7-F0EB5B0F82C7}" dt="2024-06-20T03:17:28.311" v="0"/>
        <pc:sldMasterMkLst>
          <pc:docMk/>
          <pc:sldMasterMk cId="3154979492" sldId="2147483648"/>
        </pc:sldMasterMkLst>
        <pc:sldLayoutChg chg="del">
          <pc:chgData name="Никита -" userId="50784ff5ebc0cec5" providerId="Windows Live" clId="Web-{64869BD5-BF20-4A99-8FA7-F0EB5B0F82C7}" dt="2024-06-20T03:17:28.311" v="0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Никита -" userId="50784ff5ebc0cec5" providerId="Windows Live" clId="Web-{64869BD5-BF20-4A99-8FA7-F0EB5B0F82C7}" dt="2024-06-20T03:17:28.311" v="0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Никита -" userId="50784ff5ebc0cec5" providerId="Windows Live" clId="Web-{64869BD5-BF20-4A99-8FA7-F0EB5B0F82C7}" dt="2024-06-20T03:17:28.311" v="0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Никита -" userId="50784ff5ebc0cec5" providerId="Windows Live" clId="Web-{64869BD5-BF20-4A99-8FA7-F0EB5B0F82C7}" dt="2024-06-20T03:17:28.311" v="0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Никита -" userId="50784ff5ebc0cec5" providerId="Windows Live" clId="Web-{64869BD5-BF20-4A99-8FA7-F0EB5B0F82C7}" dt="2024-06-20T03:17:28.311" v="0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Никита -" userId="50784ff5ebc0cec5" providerId="Windows Live" clId="Web-{64869BD5-BF20-4A99-8FA7-F0EB5B0F82C7}" dt="2024-06-20T03:17:28.311" v="0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Никита -" userId="50784ff5ebc0cec5" providerId="Windows Live" clId="Web-{64869BD5-BF20-4A99-8FA7-F0EB5B0F82C7}" dt="2024-06-20T03:17:28.311" v="0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Никита -" userId="50784ff5ebc0cec5" providerId="Windows Live" clId="Web-{64869BD5-BF20-4A99-8FA7-F0EB5B0F82C7}" dt="2024-06-20T03:17:28.311" v="0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Никита -" userId="50784ff5ebc0cec5" providerId="Windows Live" clId="Web-{64869BD5-BF20-4A99-8FA7-F0EB5B0F82C7}" dt="2024-06-20T03:17:28.311" v="0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Никита -" userId="50784ff5ebc0cec5" providerId="Windows Live" clId="Web-{64869BD5-BF20-4A99-8FA7-F0EB5B0F82C7}" dt="2024-06-20T03:17:28.311" v="0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Никита -" userId="50784ff5ebc0cec5" providerId="Windows Live" clId="Web-{64869BD5-BF20-4A99-8FA7-F0EB5B0F82C7}" dt="2024-06-20T03:17:28.311" v="0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 modSldLayout">
        <pc:chgData name="Никита -" userId="50784ff5ebc0cec5" providerId="Windows Live" clId="Web-{64869BD5-BF20-4A99-8FA7-F0EB5B0F82C7}" dt="2024-06-20T03:17:29.702" v="1"/>
        <pc:sldMasterMkLst>
          <pc:docMk/>
          <pc:sldMasterMk cId="1620047609" sldId="2147483660"/>
        </pc:sldMasterMkLst>
        <pc:sldLayoutChg chg="add del mod replId">
          <pc:chgData name="Никита -" userId="50784ff5ebc0cec5" providerId="Windows Live" clId="Web-{64869BD5-BF20-4A99-8FA7-F0EB5B0F82C7}" dt="2024-06-20T03:17:29.702" v="1"/>
          <pc:sldLayoutMkLst>
            <pc:docMk/>
            <pc:sldMasterMk cId="1620047609" sldId="2147483660"/>
            <pc:sldLayoutMk cId="1073118822" sldId="2147483661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29.702" v="1"/>
          <pc:sldLayoutMkLst>
            <pc:docMk/>
            <pc:sldMasterMk cId="1620047609" sldId="2147483660"/>
            <pc:sldLayoutMk cId="3243161128" sldId="2147483662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29.702" v="1"/>
          <pc:sldLayoutMkLst>
            <pc:docMk/>
            <pc:sldMasterMk cId="1620047609" sldId="2147483660"/>
            <pc:sldLayoutMk cId="3478744159" sldId="2147483663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29.702" v="1"/>
          <pc:sldLayoutMkLst>
            <pc:docMk/>
            <pc:sldMasterMk cId="1620047609" sldId="2147483660"/>
            <pc:sldLayoutMk cId="824126638" sldId="2147483664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29.702" v="1"/>
          <pc:sldLayoutMkLst>
            <pc:docMk/>
            <pc:sldMasterMk cId="1620047609" sldId="2147483660"/>
            <pc:sldLayoutMk cId="3455062590" sldId="2147483665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29.702" v="1"/>
          <pc:sldLayoutMkLst>
            <pc:docMk/>
            <pc:sldMasterMk cId="1620047609" sldId="2147483660"/>
            <pc:sldLayoutMk cId="1445595000" sldId="2147483666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29.702" v="1"/>
          <pc:sldLayoutMkLst>
            <pc:docMk/>
            <pc:sldMasterMk cId="1620047609" sldId="2147483660"/>
            <pc:sldLayoutMk cId="1078538407" sldId="2147483667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29.702" v="1"/>
          <pc:sldLayoutMkLst>
            <pc:docMk/>
            <pc:sldMasterMk cId="1620047609" sldId="2147483660"/>
            <pc:sldLayoutMk cId="1977251816" sldId="2147483668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29.702" v="1"/>
          <pc:sldLayoutMkLst>
            <pc:docMk/>
            <pc:sldMasterMk cId="1620047609" sldId="2147483660"/>
            <pc:sldLayoutMk cId="3307370243" sldId="2147483669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29.702" v="1"/>
          <pc:sldLayoutMkLst>
            <pc:docMk/>
            <pc:sldMasterMk cId="1620047609" sldId="2147483660"/>
            <pc:sldLayoutMk cId="423244731" sldId="2147483670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29.702" v="1"/>
          <pc:sldLayoutMkLst>
            <pc:docMk/>
            <pc:sldMasterMk cId="1620047609" sldId="2147483660"/>
            <pc:sldLayoutMk cId="3998510095" sldId="2147483671"/>
          </pc:sldLayoutMkLst>
        </pc:sldLayoutChg>
      </pc:sldMasterChg>
      <pc:sldMasterChg chg="add del addSldLayout delSldLayout modSldLayout">
        <pc:chgData name="Никита -" userId="50784ff5ebc0cec5" providerId="Windows Live" clId="Web-{64869BD5-BF20-4A99-8FA7-F0EB5B0F82C7}" dt="2024-06-20T03:17:30.858" v="2"/>
        <pc:sldMasterMkLst>
          <pc:docMk/>
          <pc:sldMasterMk cId="707650401" sldId="2147483672"/>
        </pc:sldMasterMkLst>
        <pc:sldLayoutChg chg="add del mod replId">
          <pc:chgData name="Никита -" userId="50784ff5ebc0cec5" providerId="Windows Live" clId="Web-{64869BD5-BF20-4A99-8FA7-F0EB5B0F82C7}" dt="2024-06-20T03:17:30.858" v="2"/>
          <pc:sldLayoutMkLst>
            <pc:docMk/>
            <pc:sldMasterMk cId="707650401" sldId="2147483672"/>
            <pc:sldLayoutMk cId="3700299904" sldId="2147483673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30.858" v="2"/>
          <pc:sldLayoutMkLst>
            <pc:docMk/>
            <pc:sldMasterMk cId="707650401" sldId="2147483672"/>
            <pc:sldLayoutMk cId="2185816515" sldId="2147483674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30.858" v="2"/>
          <pc:sldLayoutMkLst>
            <pc:docMk/>
            <pc:sldMasterMk cId="707650401" sldId="2147483672"/>
            <pc:sldLayoutMk cId="1221551964" sldId="2147483675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30.858" v="2"/>
          <pc:sldLayoutMkLst>
            <pc:docMk/>
            <pc:sldMasterMk cId="707650401" sldId="2147483672"/>
            <pc:sldLayoutMk cId="461474992" sldId="2147483676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30.858" v="2"/>
          <pc:sldLayoutMkLst>
            <pc:docMk/>
            <pc:sldMasterMk cId="707650401" sldId="2147483672"/>
            <pc:sldLayoutMk cId="3038492455" sldId="2147483677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30.858" v="2"/>
          <pc:sldLayoutMkLst>
            <pc:docMk/>
            <pc:sldMasterMk cId="707650401" sldId="2147483672"/>
            <pc:sldLayoutMk cId="13043795" sldId="2147483678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30.858" v="2"/>
          <pc:sldLayoutMkLst>
            <pc:docMk/>
            <pc:sldMasterMk cId="707650401" sldId="2147483672"/>
            <pc:sldLayoutMk cId="2687347286" sldId="2147483679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30.858" v="2"/>
          <pc:sldLayoutMkLst>
            <pc:docMk/>
            <pc:sldMasterMk cId="707650401" sldId="2147483672"/>
            <pc:sldLayoutMk cId="2257935898" sldId="2147483680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30.858" v="2"/>
          <pc:sldLayoutMkLst>
            <pc:docMk/>
            <pc:sldMasterMk cId="707650401" sldId="2147483672"/>
            <pc:sldLayoutMk cId="3417659161" sldId="2147483681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30.858" v="2"/>
          <pc:sldLayoutMkLst>
            <pc:docMk/>
            <pc:sldMasterMk cId="707650401" sldId="2147483672"/>
            <pc:sldLayoutMk cId="1006964202" sldId="2147483682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30.858" v="2"/>
          <pc:sldLayoutMkLst>
            <pc:docMk/>
            <pc:sldMasterMk cId="707650401" sldId="2147483672"/>
            <pc:sldLayoutMk cId="2195888293" sldId="2147483683"/>
          </pc:sldLayoutMkLst>
        </pc:sldLayoutChg>
      </pc:sldMasterChg>
      <pc:sldMasterChg chg="add del addSldLayout delSldLayout modSldLayout">
        <pc:chgData name="Никита -" userId="50784ff5ebc0cec5" providerId="Windows Live" clId="Web-{64869BD5-BF20-4A99-8FA7-F0EB5B0F82C7}" dt="2024-06-20T03:17:35.858" v="3"/>
        <pc:sldMasterMkLst>
          <pc:docMk/>
          <pc:sldMasterMk cId="5838372" sldId="2147483684"/>
        </pc:sldMasterMkLst>
        <pc:sldLayoutChg chg="add del mod replId">
          <pc:chgData name="Никита -" userId="50784ff5ebc0cec5" providerId="Windows Live" clId="Web-{64869BD5-BF20-4A99-8FA7-F0EB5B0F82C7}" dt="2024-06-20T03:17:35.858" v="3"/>
          <pc:sldLayoutMkLst>
            <pc:docMk/>
            <pc:sldMasterMk cId="5838372" sldId="2147483684"/>
            <pc:sldLayoutMk cId="876746443" sldId="2147483685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35.858" v="3"/>
          <pc:sldLayoutMkLst>
            <pc:docMk/>
            <pc:sldMasterMk cId="5838372" sldId="2147483684"/>
            <pc:sldLayoutMk cId="3119579230" sldId="2147483686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35.858" v="3"/>
          <pc:sldLayoutMkLst>
            <pc:docMk/>
            <pc:sldMasterMk cId="5838372" sldId="2147483684"/>
            <pc:sldLayoutMk cId="2854979164" sldId="2147483687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35.858" v="3"/>
          <pc:sldLayoutMkLst>
            <pc:docMk/>
            <pc:sldMasterMk cId="5838372" sldId="2147483684"/>
            <pc:sldLayoutMk cId="3545262035" sldId="2147483688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35.858" v="3"/>
          <pc:sldLayoutMkLst>
            <pc:docMk/>
            <pc:sldMasterMk cId="5838372" sldId="2147483684"/>
            <pc:sldLayoutMk cId="3082299261" sldId="2147483689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35.858" v="3"/>
          <pc:sldLayoutMkLst>
            <pc:docMk/>
            <pc:sldMasterMk cId="5838372" sldId="2147483684"/>
            <pc:sldLayoutMk cId="1451066829" sldId="2147483690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35.858" v="3"/>
          <pc:sldLayoutMkLst>
            <pc:docMk/>
            <pc:sldMasterMk cId="5838372" sldId="2147483684"/>
            <pc:sldLayoutMk cId="1006913004" sldId="2147483691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35.858" v="3"/>
          <pc:sldLayoutMkLst>
            <pc:docMk/>
            <pc:sldMasterMk cId="5838372" sldId="2147483684"/>
            <pc:sldLayoutMk cId="3160862920" sldId="2147483692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35.858" v="3"/>
          <pc:sldLayoutMkLst>
            <pc:docMk/>
            <pc:sldMasterMk cId="5838372" sldId="2147483684"/>
            <pc:sldLayoutMk cId="3476101907" sldId="2147483693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35.858" v="3"/>
          <pc:sldLayoutMkLst>
            <pc:docMk/>
            <pc:sldMasterMk cId="5838372" sldId="2147483684"/>
            <pc:sldLayoutMk cId="2981114165" sldId="2147483694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35.858" v="3"/>
          <pc:sldLayoutMkLst>
            <pc:docMk/>
            <pc:sldMasterMk cId="5838372" sldId="2147483684"/>
            <pc:sldLayoutMk cId="272058945" sldId="2147483695"/>
          </pc:sldLayoutMkLst>
        </pc:sldLayoutChg>
      </pc:sldMasterChg>
      <pc:sldMasterChg chg="add del addSldLayout delSldLayout modSldLayout">
        <pc:chgData name="Никита -" userId="50784ff5ebc0cec5" providerId="Windows Live" clId="Web-{64869BD5-BF20-4A99-8FA7-F0EB5B0F82C7}" dt="2024-06-20T03:17:52.703" v="4"/>
        <pc:sldMasterMkLst>
          <pc:docMk/>
          <pc:sldMasterMk cId="3985671693" sldId="2147483696"/>
        </pc:sldMasterMkLst>
        <pc:sldLayoutChg chg="add del mod replId">
          <pc:chgData name="Никита -" userId="50784ff5ebc0cec5" providerId="Windows Live" clId="Web-{64869BD5-BF20-4A99-8FA7-F0EB5B0F82C7}" dt="2024-06-20T03:17:52.703" v="4"/>
          <pc:sldLayoutMkLst>
            <pc:docMk/>
            <pc:sldMasterMk cId="3985671693" sldId="2147483696"/>
            <pc:sldLayoutMk cId="758335012" sldId="2147483697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52.703" v="4"/>
          <pc:sldLayoutMkLst>
            <pc:docMk/>
            <pc:sldMasterMk cId="3985671693" sldId="2147483696"/>
            <pc:sldLayoutMk cId="3244133854" sldId="2147483698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52.703" v="4"/>
          <pc:sldLayoutMkLst>
            <pc:docMk/>
            <pc:sldMasterMk cId="3985671693" sldId="2147483696"/>
            <pc:sldLayoutMk cId="122157237" sldId="2147483699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52.703" v="4"/>
          <pc:sldLayoutMkLst>
            <pc:docMk/>
            <pc:sldMasterMk cId="3985671693" sldId="2147483696"/>
            <pc:sldLayoutMk cId="4191675098" sldId="2147483700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52.703" v="4"/>
          <pc:sldLayoutMkLst>
            <pc:docMk/>
            <pc:sldMasterMk cId="3985671693" sldId="2147483696"/>
            <pc:sldLayoutMk cId="1517117194" sldId="2147483701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52.703" v="4"/>
          <pc:sldLayoutMkLst>
            <pc:docMk/>
            <pc:sldMasterMk cId="3985671693" sldId="2147483696"/>
            <pc:sldLayoutMk cId="743479079" sldId="2147483702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52.703" v="4"/>
          <pc:sldLayoutMkLst>
            <pc:docMk/>
            <pc:sldMasterMk cId="3985671693" sldId="2147483696"/>
            <pc:sldLayoutMk cId="269412174" sldId="2147483703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52.703" v="4"/>
          <pc:sldLayoutMkLst>
            <pc:docMk/>
            <pc:sldMasterMk cId="3985671693" sldId="2147483696"/>
            <pc:sldLayoutMk cId="2744691071" sldId="2147483704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52.703" v="4"/>
          <pc:sldLayoutMkLst>
            <pc:docMk/>
            <pc:sldMasterMk cId="3985671693" sldId="2147483696"/>
            <pc:sldLayoutMk cId="362174913" sldId="2147483705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52.703" v="4"/>
          <pc:sldLayoutMkLst>
            <pc:docMk/>
            <pc:sldMasterMk cId="3985671693" sldId="2147483696"/>
            <pc:sldLayoutMk cId="110376104" sldId="2147483706"/>
          </pc:sldLayoutMkLst>
        </pc:sldLayoutChg>
        <pc:sldLayoutChg chg="add del mod replId">
          <pc:chgData name="Никита -" userId="50784ff5ebc0cec5" providerId="Windows Live" clId="Web-{64869BD5-BF20-4A99-8FA7-F0EB5B0F82C7}" dt="2024-06-20T03:17:52.703" v="4"/>
          <pc:sldLayoutMkLst>
            <pc:docMk/>
            <pc:sldMasterMk cId="3985671693" sldId="2147483696"/>
            <pc:sldLayoutMk cId="3346939649" sldId="2147483707"/>
          </pc:sldLayoutMkLst>
        </pc:sldLayoutChg>
      </pc:sldMasterChg>
      <pc:sldMasterChg chg="add del addSldLayout delSldLayout modSldLayout">
        <pc:chgData name="Никита -" userId="50784ff5ebc0cec5" providerId="Windows Live" clId="Web-{64869BD5-BF20-4A99-8FA7-F0EB5B0F82C7}" dt="2024-06-20T03:18:48.954" v="6"/>
        <pc:sldMasterMkLst>
          <pc:docMk/>
          <pc:sldMasterMk cId="2116606907" sldId="2147483708"/>
        </pc:sldMasterMkLst>
        <pc:sldLayoutChg chg="add del mod replId">
          <pc:chgData name="Никита -" userId="50784ff5ebc0cec5" providerId="Windows Live" clId="Web-{64869BD5-BF20-4A99-8FA7-F0EB5B0F82C7}" dt="2024-06-20T03:18:48.954" v="6"/>
          <pc:sldLayoutMkLst>
            <pc:docMk/>
            <pc:sldMasterMk cId="2116606907" sldId="2147483708"/>
            <pc:sldLayoutMk cId="569317564" sldId="2147483709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48.954" v="6"/>
          <pc:sldLayoutMkLst>
            <pc:docMk/>
            <pc:sldMasterMk cId="2116606907" sldId="2147483708"/>
            <pc:sldLayoutMk cId="1213796175" sldId="2147483710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48.954" v="6"/>
          <pc:sldLayoutMkLst>
            <pc:docMk/>
            <pc:sldMasterMk cId="2116606907" sldId="2147483708"/>
            <pc:sldLayoutMk cId="1210834174" sldId="2147483711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48.954" v="6"/>
          <pc:sldLayoutMkLst>
            <pc:docMk/>
            <pc:sldMasterMk cId="2116606907" sldId="2147483708"/>
            <pc:sldLayoutMk cId="1914411615" sldId="2147483712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48.954" v="6"/>
          <pc:sldLayoutMkLst>
            <pc:docMk/>
            <pc:sldMasterMk cId="2116606907" sldId="2147483708"/>
            <pc:sldLayoutMk cId="2618322660" sldId="2147483713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48.954" v="6"/>
          <pc:sldLayoutMkLst>
            <pc:docMk/>
            <pc:sldMasterMk cId="2116606907" sldId="2147483708"/>
            <pc:sldLayoutMk cId="4038573643" sldId="2147483714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48.954" v="6"/>
          <pc:sldLayoutMkLst>
            <pc:docMk/>
            <pc:sldMasterMk cId="2116606907" sldId="2147483708"/>
            <pc:sldLayoutMk cId="2292409315" sldId="2147483715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48.954" v="6"/>
          <pc:sldLayoutMkLst>
            <pc:docMk/>
            <pc:sldMasterMk cId="2116606907" sldId="2147483708"/>
            <pc:sldLayoutMk cId="3121211689" sldId="2147483716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48.954" v="6"/>
          <pc:sldLayoutMkLst>
            <pc:docMk/>
            <pc:sldMasterMk cId="2116606907" sldId="2147483708"/>
            <pc:sldLayoutMk cId="3747927257" sldId="2147483717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48.954" v="6"/>
          <pc:sldLayoutMkLst>
            <pc:docMk/>
            <pc:sldMasterMk cId="2116606907" sldId="2147483708"/>
            <pc:sldLayoutMk cId="3632859474" sldId="2147483718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48.954" v="6"/>
          <pc:sldLayoutMkLst>
            <pc:docMk/>
            <pc:sldMasterMk cId="2116606907" sldId="2147483708"/>
            <pc:sldLayoutMk cId="1402932577" sldId="2147483719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48.954" v="6"/>
          <pc:sldLayoutMkLst>
            <pc:docMk/>
            <pc:sldMasterMk cId="2116606907" sldId="2147483708"/>
            <pc:sldLayoutMk cId="2425761779" sldId="2147483720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48.954" v="6"/>
          <pc:sldLayoutMkLst>
            <pc:docMk/>
            <pc:sldMasterMk cId="2116606907" sldId="2147483708"/>
            <pc:sldLayoutMk cId="115482262" sldId="2147483721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48.954" v="6"/>
          <pc:sldLayoutMkLst>
            <pc:docMk/>
            <pc:sldMasterMk cId="2116606907" sldId="2147483708"/>
            <pc:sldLayoutMk cId="3371678568" sldId="2147483722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48.954" v="6"/>
          <pc:sldLayoutMkLst>
            <pc:docMk/>
            <pc:sldMasterMk cId="2116606907" sldId="2147483708"/>
            <pc:sldLayoutMk cId="2572915103" sldId="2147483723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48.954" v="6"/>
          <pc:sldLayoutMkLst>
            <pc:docMk/>
            <pc:sldMasterMk cId="2116606907" sldId="2147483708"/>
            <pc:sldLayoutMk cId="652227577" sldId="2147483724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48.954" v="6"/>
          <pc:sldLayoutMkLst>
            <pc:docMk/>
            <pc:sldMasterMk cId="2116606907" sldId="2147483708"/>
            <pc:sldLayoutMk cId="1724188593" sldId="2147483725"/>
          </pc:sldLayoutMkLst>
        </pc:sldLayoutChg>
      </pc:sldMasterChg>
      <pc:sldMasterChg chg="add del addSldLayout delSldLayout modSldLayout">
        <pc:chgData name="Никита -" userId="50784ff5ebc0cec5" providerId="Windows Live" clId="Web-{64869BD5-BF20-4A99-8FA7-F0EB5B0F82C7}" dt="2024-06-20T03:18:51.814" v="7"/>
        <pc:sldMasterMkLst>
          <pc:docMk/>
          <pc:sldMasterMk cId="1782330112" sldId="2147483726"/>
        </pc:sldMasterMkLst>
        <pc:sldLayoutChg chg="add del mod replId">
          <pc:chgData name="Никита -" userId="50784ff5ebc0cec5" providerId="Windows Live" clId="Web-{64869BD5-BF20-4A99-8FA7-F0EB5B0F82C7}" dt="2024-06-20T03:18:51.814" v="7"/>
          <pc:sldLayoutMkLst>
            <pc:docMk/>
            <pc:sldMasterMk cId="1782330112" sldId="2147483726"/>
            <pc:sldLayoutMk cId="2633684410" sldId="2147483727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1.814" v="7"/>
          <pc:sldLayoutMkLst>
            <pc:docMk/>
            <pc:sldMasterMk cId="1782330112" sldId="2147483726"/>
            <pc:sldLayoutMk cId="3461579158" sldId="2147483728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1.814" v="7"/>
          <pc:sldLayoutMkLst>
            <pc:docMk/>
            <pc:sldMasterMk cId="1782330112" sldId="2147483726"/>
            <pc:sldLayoutMk cId="4065351028" sldId="2147483729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1.814" v="7"/>
          <pc:sldLayoutMkLst>
            <pc:docMk/>
            <pc:sldMasterMk cId="1782330112" sldId="2147483726"/>
            <pc:sldLayoutMk cId="2069844468" sldId="2147483730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1.814" v="7"/>
          <pc:sldLayoutMkLst>
            <pc:docMk/>
            <pc:sldMasterMk cId="1782330112" sldId="2147483726"/>
            <pc:sldLayoutMk cId="3139565178" sldId="2147483731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1.814" v="7"/>
          <pc:sldLayoutMkLst>
            <pc:docMk/>
            <pc:sldMasterMk cId="1782330112" sldId="2147483726"/>
            <pc:sldLayoutMk cId="4268032324" sldId="2147483732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1.814" v="7"/>
          <pc:sldLayoutMkLst>
            <pc:docMk/>
            <pc:sldMasterMk cId="1782330112" sldId="2147483726"/>
            <pc:sldLayoutMk cId="1472304307" sldId="2147483733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1.814" v="7"/>
          <pc:sldLayoutMkLst>
            <pc:docMk/>
            <pc:sldMasterMk cId="1782330112" sldId="2147483726"/>
            <pc:sldLayoutMk cId="4062130132" sldId="2147483734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1.814" v="7"/>
          <pc:sldLayoutMkLst>
            <pc:docMk/>
            <pc:sldMasterMk cId="1782330112" sldId="2147483726"/>
            <pc:sldLayoutMk cId="1766082784" sldId="2147483735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1.814" v="7"/>
          <pc:sldLayoutMkLst>
            <pc:docMk/>
            <pc:sldMasterMk cId="1782330112" sldId="2147483726"/>
            <pc:sldLayoutMk cId="2781236934" sldId="2147483736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1.814" v="7"/>
          <pc:sldLayoutMkLst>
            <pc:docMk/>
            <pc:sldMasterMk cId="1782330112" sldId="2147483726"/>
            <pc:sldLayoutMk cId="2734271015" sldId="2147483737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1.814" v="7"/>
          <pc:sldLayoutMkLst>
            <pc:docMk/>
            <pc:sldMasterMk cId="1782330112" sldId="2147483726"/>
            <pc:sldLayoutMk cId="2362594608" sldId="2147483738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1.814" v="7"/>
          <pc:sldLayoutMkLst>
            <pc:docMk/>
            <pc:sldMasterMk cId="1782330112" sldId="2147483726"/>
            <pc:sldLayoutMk cId="4247204517" sldId="2147483739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1.814" v="7"/>
          <pc:sldLayoutMkLst>
            <pc:docMk/>
            <pc:sldMasterMk cId="1782330112" sldId="2147483726"/>
            <pc:sldLayoutMk cId="96940966" sldId="2147483740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1.814" v="7"/>
          <pc:sldLayoutMkLst>
            <pc:docMk/>
            <pc:sldMasterMk cId="1782330112" sldId="2147483726"/>
            <pc:sldLayoutMk cId="804909958" sldId="2147483741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1.814" v="7"/>
          <pc:sldLayoutMkLst>
            <pc:docMk/>
            <pc:sldMasterMk cId="1782330112" sldId="2147483726"/>
            <pc:sldLayoutMk cId="825884247" sldId="2147483742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1.814" v="7"/>
          <pc:sldLayoutMkLst>
            <pc:docMk/>
            <pc:sldMasterMk cId="1782330112" sldId="2147483726"/>
            <pc:sldLayoutMk cId="2663805330" sldId="2147483743"/>
          </pc:sldLayoutMkLst>
        </pc:sldLayoutChg>
      </pc:sldMasterChg>
      <pc:sldMasterChg chg="add del addSldLayout delSldLayout modSldLayout">
        <pc:chgData name="Никита -" userId="50784ff5ebc0cec5" providerId="Windows Live" clId="Web-{64869BD5-BF20-4A99-8FA7-F0EB5B0F82C7}" dt="2024-06-20T03:18:54.939" v="8"/>
        <pc:sldMasterMkLst>
          <pc:docMk/>
          <pc:sldMasterMk cId="3458582481" sldId="2147483744"/>
        </pc:sldMasterMkLst>
        <pc:sldLayoutChg chg="add del mod replId">
          <pc:chgData name="Никита -" userId="50784ff5ebc0cec5" providerId="Windows Live" clId="Web-{64869BD5-BF20-4A99-8FA7-F0EB5B0F82C7}" dt="2024-06-20T03:18:54.939" v="8"/>
          <pc:sldLayoutMkLst>
            <pc:docMk/>
            <pc:sldMasterMk cId="3458582481" sldId="2147483744"/>
            <pc:sldLayoutMk cId="3388303566" sldId="2147483745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4.939" v="8"/>
          <pc:sldLayoutMkLst>
            <pc:docMk/>
            <pc:sldMasterMk cId="3458582481" sldId="2147483744"/>
            <pc:sldLayoutMk cId="2297338434" sldId="2147483746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4.939" v="8"/>
          <pc:sldLayoutMkLst>
            <pc:docMk/>
            <pc:sldMasterMk cId="3458582481" sldId="2147483744"/>
            <pc:sldLayoutMk cId="2843170264" sldId="2147483747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4.939" v="8"/>
          <pc:sldLayoutMkLst>
            <pc:docMk/>
            <pc:sldMasterMk cId="3458582481" sldId="2147483744"/>
            <pc:sldLayoutMk cId="2414156834" sldId="2147483748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4.939" v="8"/>
          <pc:sldLayoutMkLst>
            <pc:docMk/>
            <pc:sldMasterMk cId="3458582481" sldId="2147483744"/>
            <pc:sldLayoutMk cId="3942941701" sldId="2147483749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4.939" v="8"/>
          <pc:sldLayoutMkLst>
            <pc:docMk/>
            <pc:sldMasterMk cId="3458582481" sldId="2147483744"/>
            <pc:sldLayoutMk cId="1637882655" sldId="2147483750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4.939" v="8"/>
          <pc:sldLayoutMkLst>
            <pc:docMk/>
            <pc:sldMasterMk cId="3458582481" sldId="2147483744"/>
            <pc:sldLayoutMk cId="310369916" sldId="2147483751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4.939" v="8"/>
          <pc:sldLayoutMkLst>
            <pc:docMk/>
            <pc:sldMasterMk cId="3458582481" sldId="2147483744"/>
            <pc:sldLayoutMk cId="2168291327" sldId="2147483752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4.939" v="8"/>
          <pc:sldLayoutMkLst>
            <pc:docMk/>
            <pc:sldMasterMk cId="3458582481" sldId="2147483744"/>
            <pc:sldLayoutMk cId="1107874999" sldId="2147483753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4.939" v="8"/>
          <pc:sldLayoutMkLst>
            <pc:docMk/>
            <pc:sldMasterMk cId="3458582481" sldId="2147483744"/>
            <pc:sldLayoutMk cId="3827828594" sldId="2147483754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4.939" v="8"/>
          <pc:sldLayoutMkLst>
            <pc:docMk/>
            <pc:sldMasterMk cId="3458582481" sldId="2147483744"/>
            <pc:sldLayoutMk cId="1423702149" sldId="2147483755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4.939" v="8"/>
          <pc:sldLayoutMkLst>
            <pc:docMk/>
            <pc:sldMasterMk cId="3458582481" sldId="2147483744"/>
            <pc:sldLayoutMk cId="3343410990" sldId="2147483756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4.939" v="8"/>
          <pc:sldLayoutMkLst>
            <pc:docMk/>
            <pc:sldMasterMk cId="3458582481" sldId="2147483744"/>
            <pc:sldLayoutMk cId="1364187298" sldId="2147483757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4.939" v="8"/>
          <pc:sldLayoutMkLst>
            <pc:docMk/>
            <pc:sldMasterMk cId="3458582481" sldId="2147483744"/>
            <pc:sldLayoutMk cId="3661541329" sldId="2147483758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4.939" v="8"/>
          <pc:sldLayoutMkLst>
            <pc:docMk/>
            <pc:sldMasterMk cId="3458582481" sldId="2147483744"/>
            <pc:sldLayoutMk cId="482056036" sldId="2147483759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4.939" v="8"/>
          <pc:sldLayoutMkLst>
            <pc:docMk/>
            <pc:sldMasterMk cId="3458582481" sldId="2147483744"/>
            <pc:sldLayoutMk cId="2320568887" sldId="2147483760"/>
          </pc:sldLayoutMkLst>
        </pc:sldLayoutChg>
        <pc:sldLayoutChg chg="add del mod replId">
          <pc:chgData name="Никита -" userId="50784ff5ebc0cec5" providerId="Windows Live" clId="Web-{64869BD5-BF20-4A99-8FA7-F0EB5B0F82C7}" dt="2024-06-20T03:18:54.939" v="8"/>
          <pc:sldLayoutMkLst>
            <pc:docMk/>
            <pc:sldMasterMk cId="3458582481" sldId="2147483744"/>
            <pc:sldLayoutMk cId="3975692330" sldId="2147483761"/>
          </pc:sldLayoutMkLst>
        </pc:sldLayoutChg>
      </pc:sldMasterChg>
      <pc:sldMasterChg chg="add del addSldLayout delSldLayout modSldLayout">
        <pc:chgData name="Никита -" userId="50784ff5ebc0cec5" providerId="Windows Live" clId="Web-{64869BD5-BF20-4A99-8FA7-F0EB5B0F82C7}" dt="2024-06-20T03:21:34.681" v="14"/>
        <pc:sldMasterMkLst>
          <pc:docMk/>
          <pc:sldMasterMk cId="1691382752" sldId="2147483762"/>
        </pc:sldMasterMkLst>
        <pc:sldLayoutChg chg="add del mod replId">
          <pc:chgData name="Никита -" userId="50784ff5ebc0cec5" providerId="Windows Live" clId="Web-{64869BD5-BF20-4A99-8FA7-F0EB5B0F82C7}" dt="2024-06-20T03:21:34.681" v="14"/>
          <pc:sldLayoutMkLst>
            <pc:docMk/>
            <pc:sldMasterMk cId="1691382752" sldId="2147483762"/>
            <pc:sldLayoutMk cId="3559301483" sldId="2147483763"/>
          </pc:sldLayoutMkLst>
        </pc:sldLayoutChg>
        <pc:sldLayoutChg chg="add del mod replId">
          <pc:chgData name="Никита -" userId="50784ff5ebc0cec5" providerId="Windows Live" clId="Web-{64869BD5-BF20-4A99-8FA7-F0EB5B0F82C7}" dt="2024-06-20T03:21:34.681" v="14"/>
          <pc:sldLayoutMkLst>
            <pc:docMk/>
            <pc:sldMasterMk cId="1691382752" sldId="2147483762"/>
            <pc:sldLayoutMk cId="1290224198" sldId="2147483764"/>
          </pc:sldLayoutMkLst>
        </pc:sldLayoutChg>
        <pc:sldLayoutChg chg="add del mod replId">
          <pc:chgData name="Никита -" userId="50784ff5ebc0cec5" providerId="Windows Live" clId="Web-{64869BD5-BF20-4A99-8FA7-F0EB5B0F82C7}" dt="2024-06-20T03:21:34.681" v="14"/>
          <pc:sldLayoutMkLst>
            <pc:docMk/>
            <pc:sldMasterMk cId="1691382752" sldId="2147483762"/>
            <pc:sldLayoutMk cId="3001634577" sldId="2147483765"/>
          </pc:sldLayoutMkLst>
        </pc:sldLayoutChg>
        <pc:sldLayoutChg chg="add del mod replId">
          <pc:chgData name="Никита -" userId="50784ff5ebc0cec5" providerId="Windows Live" clId="Web-{64869BD5-BF20-4A99-8FA7-F0EB5B0F82C7}" dt="2024-06-20T03:21:34.681" v="14"/>
          <pc:sldLayoutMkLst>
            <pc:docMk/>
            <pc:sldMasterMk cId="1691382752" sldId="2147483762"/>
            <pc:sldLayoutMk cId="4254550004" sldId="2147483766"/>
          </pc:sldLayoutMkLst>
        </pc:sldLayoutChg>
        <pc:sldLayoutChg chg="add del mod replId">
          <pc:chgData name="Никита -" userId="50784ff5ebc0cec5" providerId="Windows Live" clId="Web-{64869BD5-BF20-4A99-8FA7-F0EB5B0F82C7}" dt="2024-06-20T03:21:34.681" v="14"/>
          <pc:sldLayoutMkLst>
            <pc:docMk/>
            <pc:sldMasterMk cId="1691382752" sldId="2147483762"/>
            <pc:sldLayoutMk cId="951662988" sldId="2147483767"/>
          </pc:sldLayoutMkLst>
        </pc:sldLayoutChg>
        <pc:sldLayoutChg chg="add del mod replId">
          <pc:chgData name="Никита -" userId="50784ff5ebc0cec5" providerId="Windows Live" clId="Web-{64869BD5-BF20-4A99-8FA7-F0EB5B0F82C7}" dt="2024-06-20T03:21:34.681" v="14"/>
          <pc:sldLayoutMkLst>
            <pc:docMk/>
            <pc:sldMasterMk cId="1691382752" sldId="2147483762"/>
            <pc:sldLayoutMk cId="2539542436" sldId="2147483768"/>
          </pc:sldLayoutMkLst>
        </pc:sldLayoutChg>
        <pc:sldLayoutChg chg="add del mod replId">
          <pc:chgData name="Никита -" userId="50784ff5ebc0cec5" providerId="Windows Live" clId="Web-{64869BD5-BF20-4A99-8FA7-F0EB5B0F82C7}" dt="2024-06-20T03:21:34.681" v="14"/>
          <pc:sldLayoutMkLst>
            <pc:docMk/>
            <pc:sldMasterMk cId="1691382752" sldId="2147483762"/>
            <pc:sldLayoutMk cId="2716102813" sldId="2147483769"/>
          </pc:sldLayoutMkLst>
        </pc:sldLayoutChg>
        <pc:sldLayoutChg chg="add del mod replId">
          <pc:chgData name="Никита -" userId="50784ff5ebc0cec5" providerId="Windows Live" clId="Web-{64869BD5-BF20-4A99-8FA7-F0EB5B0F82C7}" dt="2024-06-20T03:21:34.681" v="14"/>
          <pc:sldLayoutMkLst>
            <pc:docMk/>
            <pc:sldMasterMk cId="1691382752" sldId="2147483762"/>
            <pc:sldLayoutMk cId="635462588" sldId="2147483770"/>
          </pc:sldLayoutMkLst>
        </pc:sldLayoutChg>
        <pc:sldLayoutChg chg="add del mod replId">
          <pc:chgData name="Никита -" userId="50784ff5ebc0cec5" providerId="Windows Live" clId="Web-{64869BD5-BF20-4A99-8FA7-F0EB5B0F82C7}" dt="2024-06-20T03:21:34.681" v="14"/>
          <pc:sldLayoutMkLst>
            <pc:docMk/>
            <pc:sldMasterMk cId="1691382752" sldId="2147483762"/>
            <pc:sldLayoutMk cId="3807994517" sldId="2147483771"/>
          </pc:sldLayoutMkLst>
        </pc:sldLayoutChg>
        <pc:sldLayoutChg chg="add del mod replId">
          <pc:chgData name="Никита -" userId="50784ff5ebc0cec5" providerId="Windows Live" clId="Web-{64869BD5-BF20-4A99-8FA7-F0EB5B0F82C7}" dt="2024-06-20T03:21:34.681" v="14"/>
          <pc:sldLayoutMkLst>
            <pc:docMk/>
            <pc:sldMasterMk cId="1691382752" sldId="2147483762"/>
            <pc:sldLayoutMk cId="4175479788" sldId="2147483772"/>
          </pc:sldLayoutMkLst>
        </pc:sldLayoutChg>
        <pc:sldLayoutChg chg="add del mod replId">
          <pc:chgData name="Никита -" userId="50784ff5ebc0cec5" providerId="Windows Live" clId="Web-{64869BD5-BF20-4A99-8FA7-F0EB5B0F82C7}" dt="2024-06-20T03:21:34.681" v="14"/>
          <pc:sldLayoutMkLst>
            <pc:docMk/>
            <pc:sldMasterMk cId="1691382752" sldId="2147483762"/>
            <pc:sldLayoutMk cId="2803910593" sldId="2147483773"/>
          </pc:sldLayoutMkLst>
        </pc:sldLayoutChg>
        <pc:sldLayoutChg chg="add del mod replId">
          <pc:chgData name="Никита -" userId="50784ff5ebc0cec5" providerId="Windows Live" clId="Web-{64869BD5-BF20-4A99-8FA7-F0EB5B0F82C7}" dt="2024-06-20T03:21:34.681" v="14"/>
          <pc:sldLayoutMkLst>
            <pc:docMk/>
            <pc:sldMasterMk cId="1691382752" sldId="2147483762"/>
            <pc:sldLayoutMk cId="696312881" sldId="2147483774"/>
          </pc:sldLayoutMkLst>
        </pc:sldLayoutChg>
        <pc:sldLayoutChg chg="add del mod replId">
          <pc:chgData name="Никита -" userId="50784ff5ebc0cec5" providerId="Windows Live" clId="Web-{64869BD5-BF20-4A99-8FA7-F0EB5B0F82C7}" dt="2024-06-20T03:21:34.681" v="14"/>
          <pc:sldLayoutMkLst>
            <pc:docMk/>
            <pc:sldMasterMk cId="1691382752" sldId="2147483762"/>
            <pc:sldLayoutMk cId="1947803533" sldId="2147483775"/>
          </pc:sldLayoutMkLst>
        </pc:sldLayoutChg>
        <pc:sldLayoutChg chg="add del mod replId">
          <pc:chgData name="Никита -" userId="50784ff5ebc0cec5" providerId="Windows Live" clId="Web-{64869BD5-BF20-4A99-8FA7-F0EB5B0F82C7}" dt="2024-06-20T03:21:34.681" v="14"/>
          <pc:sldLayoutMkLst>
            <pc:docMk/>
            <pc:sldMasterMk cId="1691382752" sldId="2147483762"/>
            <pc:sldLayoutMk cId="4110394989" sldId="2147483776"/>
          </pc:sldLayoutMkLst>
        </pc:sldLayoutChg>
        <pc:sldLayoutChg chg="add del mod replId">
          <pc:chgData name="Никита -" userId="50784ff5ebc0cec5" providerId="Windows Live" clId="Web-{64869BD5-BF20-4A99-8FA7-F0EB5B0F82C7}" dt="2024-06-20T03:21:34.681" v="14"/>
          <pc:sldLayoutMkLst>
            <pc:docMk/>
            <pc:sldMasterMk cId="1691382752" sldId="2147483762"/>
            <pc:sldLayoutMk cId="2307990575" sldId="2147483777"/>
          </pc:sldLayoutMkLst>
        </pc:sldLayoutChg>
        <pc:sldLayoutChg chg="add del mod replId">
          <pc:chgData name="Никита -" userId="50784ff5ebc0cec5" providerId="Windows Live" clId="Web-{64869BD5-BF20-4A99-8FA7-F0EB5B0F82C7}" dt="2024-06-20T03:21:34.681" v="14"/>
          <pc:sldLayoutMkLst>
            <pc:docMk/>
            <pc:sldMasterMk cId="1691382752" sldId="2147483762"/>
            <pc:sldLayoutMk cId="913476422" sldId="2147483778"/>
          </pc:sldLayoutMkLst>
        </pc:sldLayoutChg>
        <pc:sldLayoutChg chg="add del mod replId">
          <pc:chgData name="Никита -" userId="50784ff5ebc0cec5" providerId="Windows Live" clId="Web-{64869BD5-BF20-4A99-8FA7-F0EB5B0F82C7}" dt="2024-06-20T03:21:34.681" v="14"/>
          <pc:sldLayoutMkLst>
            <pc:docMk/>
            <pc:sldMasterMk cId="1691382752" sldId="2147483762"/>
            <pc:sldLayoutMk cId="2561805188" sldId="2147483779"/>
          </pc:sldLayoutMkLst>
        </pc:sldLayoutChg>
      </pc:sldMasterChg>
      <pc:sldMasterChg chg="add del addSldLayout delSldLayout modSldLayout">
        <pc:chgData name="Никита -" userId="50784ff5ebc0cec5" providerId="Windows Live" clId="Web-{64869BD5-BF20-4A99-8FA7-F0EB5B0F82C7}" dt="2024-06-20T03:22:43.136" v="16"/>
        <pc:sldMasterMkLst>
          <pc:docMk/>
          <pc:sldMasterMk cId="1813931336" sldId="2147483780"/>
        </pc:sldMasterMkLst>
        <pc:sldLayoutChg chg="add del mod replId">
          <pc:chgData name="Никита -" userId="50784ff5ebc0cec5" providerId="Windows Live" clId="Web-{64869BD5-BF20-4A99-8FA7-F0EB5B0F82C7}" dt="2024-06-20T03:22:43.136" v="16"/>
          <pc:sldLayoutMkLst>
            <pc:docMk/>
            <pc:sldMasterMk cId="1813931336" sldId="2147483780"/>
            <pc:sldLayoutMk cId="3680646542" sldId="2147483781"/>
          </pc:sldLayoutMkLst>
        </pc:sldLayoutChg>
        <pc:sldLayoutChg chg="add del mod replId">
          <pc:chgData name="Никита -" userId="50784ff5ebc0cec5" providerId="Windows Live" clId="Web-{64869BD5-BF20-4A99-8FA7-F0EB5B0F82C7}" dt="2024-06-20T03:22:43.136" v="16"/>
          <pc:sldLayoutMkLst>
            <pc:docMk/>
            <pc:sldMasterMk cId="1813931336" sldId="2147483780"/>
            <pc:sldLayoutMk cId="2019128127" sldId="2147483782"/>
          </pc:sldLayoutMkLst>
        </pc:sldLayoutChg>
        <pc:sldLayoutChg chg="add del mod replId">
          <pc:chgData name="Никита -" userId="50784ff5ebc0cec5" providerId="Windows Live" clId="Web-{64869BD5-BF20-4A99-8FA7-F0EB5B0F82C7}" dt="2024-06-20T03:22:43.136" v="16"/>
          <pc:sldLayoutMkLst>
            <pc:docMk/>
            <pc:sldMasterMk cId="1813931336" sldId="2147483780"/>
            <pc:sldLayoutMk cId="956308571" sldId="2147483783"/>
          </pc:sldLayoutMkLst>
        </pc:sldLayoutChg>
        <pc:sldLayoutChg chg="add del mod replId">
          <pc:chgData name="Никита -" userId="50784ff5ebc0cec5" providerId="Windows Live" clId="Web-{64869BD5-BF20-4A99-8FA7-F0EB5B0F82C7}" dt="2024-06-20T03:22:43.136" v="16"/>
          <pc:sldLayoutMkLst>
            <pc:docMk/>
            <pc:sldMasterMk cId="1813931336" sldId="2147483780"/>
            <pc:sldLayoutMk cId="3194598785" sldId="2147483784"/>
          </pc:sldLayoutMkLst>
        </pc:sldLayoutChg>
        <pc:sldLayoutChg chg="add del mod replId">
          <pc:chgData name="Никита -" userId="50784ff5ebc0cec5" providerId="Windows Live" clId="Web-{64869BD5-BF20-4A99-8FA7-F0EB5B0F82C7}" dt="2024-06-20T03:22:43.136" v="16"/>
          <pc:sldLayoutMkLst>
            <pc:docMk/>
            <pc:sldMasterMk cId="1813931336" sldId="2147483780"/>
            <pc:sldLayoutMk cId="952681384" sldId="2147483785"/>
          </pc:sldLayoutMkLst>
        </pc:sldLayoutChg>
        <pc:sldLayoutChg chg="add del mod replId">
          <pc:chgData name="Никита -" userId="50784ff5ebc0cec5" providerId="Windows Live" clId="Web-{64869BD5-BF20-4A99-8FA7-F0EB5B0F82C7}" dt="2024-06-20T03:22:43.136" v="16"/>
          <pc:sldLayoutMkLst>
            <pc:docMk/>
            <pc:sldMasterMk cId="1813931336" sldId="2147483780"/>
            <pc:sldLayoutMk cId="1022779407" sldId="2147483786"/>
          </pc:sldLayoutMkLst>
        </pc:sldLayoutChg>
        <pc:sldLayoutChg chg="add del mod replId">
          <pc:chgData name="Никита -" userId="50784ff5ebc0cec5" providerId="Windows Live" clId="Web-{64869BD5-BF20-4A99-8FA7-F0EB5B0F82C7}" dt="2024-06-20T03:22:43.136" v="16"/>
          <pc:sldLayoutMkLst>
            <pc:docMk/>
            <pc:sldMasterMk cId="1813931336" sldId="2147483780"/>
            <pc:sldLayoutMk cId="1025026824" sldId="2147483787"/>
          </pc:sldLayoutMkLst>
        </pc:sldLayoutChg>
        <pc:sldLayoutChg chg="add del mod replId">
          <pc:chgData name="Никита -" userId="50784ff5ebc0cec5" providerId="Windows Live" clId="Web-{64869BD5-BF20-4A99-8FA7-F0EB5B0F82C7}" dt="2024-06-20T03:22:43.136" v="16"/>
          <pc:sldLayoutMkLst>
            <pc:docMk/>
            <pc:sldMasterMk cId="1813931336" sldId="2147483780"/>
            <pc:sldLayoutMk cId="3897069891" sldId="2147483788"/>
          </pc:sldLayoutMkLst>
        </pc:sldLayoutChg>
        <pc:sldLayoutChg chg="add del mod replId">
          <pc:chgData name="Никита -" userId="50784ff5ebc0cec5" providerId="Windows Live" clId="Web-{64869BD5-BF20-4A99-8FA7-F0EB5B0F82C7}" dt="2024-06-20T03:22:43.136" v="16"/>
          <pc:sldLayoutMkLst>
            <pc:docMk/>
            <pc:sldMasterMk cId="1813931336" sldId="2147483780"/>
            <pc:sldLayoutMk cId="3325660392" sldId="2147483789"/>
          </pc:sldLayoutMkLst>
        </pc:sldLayoutChg>
        <pc:sldLayoutChg chg="add del mod replId">
          <pc:chgData name="Никита -" userId="50784ff5ebc0cec5" providerId="Windows Live" clId="Web-{64869BD5-BF20-4A99-8FA7-F0EB5B0F82C7}" dt="2024-06-20T03:22:43.136" v="16"/>
          <pc:sldLayoutMkLst>
            <pc:docMk/>
            <pc:sldMasterMk cId="1813931336" sldId="2147483780"/>
            <pc:sldLayoutMk cId="3081088977" sldId="2147483790"/>
          </pc:sldLayoutMkLst>
        </pc:sldLayoutChg>
        <pc:sldLayoutChg chg="add del mod replId">
          <pc:chgData name="Никита -" userId="50784ff5ebc0cec5" providerId="Windows Live" clId="Web-{64869BD5-BF20-4A99-8FA7-F0EB5B0F82C7}" dt="2024-06-20T03:22:43.136" v="16"/>
          <pc:sldLayoutMkLst>
            <pc:docMk/>
            <pc:sldMasterMk cId="1813931336" sldId="2147483780"/>
            <pc:sldLayoutMk cId="23000699" sldId="2147483791"/>
          </pc:sldLayoutMkLst>
        </pc:sldLayoutChg>
        <pc:sldLayoutChg chg="add del mod replId">
          <pc:chgData name="Никита -" userId="50784ff5ebc0cec5" providerId="Windows Live" clId="Web-{64869BD5-BF20-4A99-8FA7-F0EB5B0F82C7}" dt="2024-06-20T03:22:43.136" v="16"/>
          <pc:sldLayoutMkLst>
            <pc:docMk/>
            <pc:sldMasterMk cId="1813931336" sldId="2147483780"/>
            <pc:sldLayoutMk cId="1086231848" sldId="2147483792"/>
          </pc:sldLayoutMkLst>
        </pc:sldLayoutChg>
        <pc:sldLayoutChg chg="add del mod replId">
          <pc:chgData name="Никита -" userId="50784ff5ebc0cec5" providerId="Windows Live" clId="Web-{64869BD5-BF20-4A99-8FA7-F0EB5B0F82C7}" dt="2024-06-20T03:22:43.136" v="16"/>
          <pc:sldLayoutMkLst>
            <pc:docMk/>
            <pc:sldMasterMk cId="1813931336" sldId="2147483780"/>
            <pc:sldLayoutMk cId="3206468917" sldId="2147483793"/>
          </pc:sldLayoutMkLst>
        </pc:sldLayoutChg>
        <pc:sldLayoutChg chg="add del mod replId">
          <pc:chgData name="Никита -" userId="50784ff5ebc0cec5" providerId="Windows Live" clId="Web-{64869BD5-BF20-4A99-8FA7-F0EB5B0F82C7}" dt="2024-06-20T03:22:43.136" v="16"/>
          <pc:sldLayoutMkLst>
            <pc:docMk/>
            <pc:sldMasterMk cId="1813931336" sldId="2147483780"/>
            <pc:sldLayoutMk cId="914939993" sldId="2147483794"/>
          </pc:sldLayoutMkLst>
        </pc:sldLayoutChg>
      </pc:sldMasterChg>
      <pc:sldMasterChg chg="add del addSldLayout delSldLayout modSldLayout">
        <pc:chgData name="Никита -" userId="50784ff5ebc0cec5" providerId="Windows Live" clId="Web-{64869BD5-BF20-4A99-8FA7-F0EB5B0F82C7}" dt="2024-06-20T03:23:05.106" v="17"/>
        <pc:sldMasterMkLst>
          <pc:docMk/>
          <pc:sldMasterMk cId="2718940976" sldId="2147483795"/>
        </pc:sldMasterMkLst>
        <pc:sldLayoutChg chg="add del mod replId">
          <pc:chgData name="Никита -" userId="50784ff5ebc0cec5" providerId="Windows Live" clId="Web-{64869BD5-BF20-4A99-8FA7-F0EB5B0F82C7}" dt="2024-06-20T03:23:05.106" v="17"/>
          <pc:sldLayoutMkLst>
            <pc:docMk/>
            <pc:sldMasterMk cId="2718940976" sldId="2147483795"/>
            <pc:sldLayoutMk cId="2397754550" sldId="2147483796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05.106" v="17"/>
          <pc:sldLayoutMkLst>
            <pc:docMk/>
            <pc:sldMasterMk cId="2718940976" sldId="2147483795"/>
            <pc:sldLayoutMk cId="1641739585" sldId="2147483797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05.106" v="17"/>
          <pc:sldLayoutMkLst>
            <pc:docMk/>
            <pc:sldMasterMk cId="2718940976" sldId="2147483795"/>
            <pc:sldLayoutMk cId="3966495859" sldId="2147483798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05.106" v="17"/>
          <pc:sldLayoutMkLst>
            <pc:docMk/>
            <pc:sldMasterMk cId="2718940976" sldId="2147483795"/>
            <pc:sldLayoutMk cId="3033803896" sldId="2147483799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05.106" v="17"/>
          <pc:sldLayoutMkLst>
            <pc:docMk/>
            <pc:sldMasterMk cId="2718940976" sldId="2147483795"/>
            <pc:sldLayoutMk cId="1661486765" sldId="2147483800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05.106" v="17"/>
          <pc:sldLayoutMkLst>
            <pc:docMk/>
            <pc:sldMasterMk cId="2718940976" sldId="2147483795"/>
            <pc:sldLayoutMk cId="3688563265" sldId="2147483801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05.106" v="17"/>
          <pc:sldLayoutMkLst>
            <pc:docMk/>
            <pc:sldMasterMk cId="2718940976" sldId="2147483795"/>
            <pc:sldLayoutMk cId="1603503544" sldId="2147483802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05.106" v="17"/>
          <pc:sldLayoutMkLst>
            <pc:docMk/>
            <pc:sldMasterMk cId="2718940976" sldId="2147483795"/>
            <pc:sldLayoutMk cId="617238931" sldId="2147483803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05.106" v="17"/>
          <pc:sldLayoutMkLst>
            <pc:docMk/>
            <pc:sldMasterMk cId="2718940976" sldId="2147483795"/>
            <pc:sldLayoutMk cId="1232121632" sldId="2147483804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05.106" v="17"/>
          <pc:sldLayoutMkLst>
            <pc:docMk/>
            <pc:sldMasterMk cId="2718940976" sldId="2147483795"/>
            <pc:sldLayoutMk cId="1929521403" sldId="2147483805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05.106" v="17"/>
          <pc:sldLayoutMkLst>
            <pc:docMk/>
            <pc:sldMasterMk cId="2718940976" sldId="2147483795"/>
            <pc:sldLayoutMk cId="1266746394" sldId="2147483806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05.106" v="17"/>
          <pc:sldLayoutMkLst>
            <pc:docMk/>
            <pc:sldMasterMk cId="2718940976" sldId="2147483795"/>
            <pc:sldLayoutMk cId="897345061" sldId="2147483807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05.106" v="17"/>
          <pc:sldLayoutMkLst>
            <pc:docMk/>
            <pc:sldMasterMk cId="2718940976" sldId="2147483795"/>
            <pc:sldLayoutMk cId="487462707" sldId="2147483808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05.106" v="17"/>
          <pc:sldLayoutMkLst>
            <pc:docMk/>
            <pc:sldMasterMk cId="2718940976" sldId="2147483795"/>
            <pc:sldLayoutMk cId="3753570799" sldId="2147483809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05.106" v="17"/>
          <pc:sldLayoutMkLst>
            <pc:docMk/>
            <pc:sldMasterMk cId="2718940976" sldId="2147483795"/>
            <pc:sldLayoutMk cId="1140657697" sldId="2147483810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05.106" v="17"/>
          <pc:sldLayoutMkLst>
            <pc:docMk/>
            <pc:sldMasterMk cId="2718940976" sldId="2147483795"/>
            <pc:sldLayoutMk cId="3693120128" sldId="2147483811"/>
          </pc:sldLayoutMkLst>
        </pc:sldLayoutChg>
      </pc:sldMasterChg>
      <pc:sldMasterChg chg="add del addSldLayout delSldLayout modSldLayout">
        <pc:chgData name="Никита -" userId="50784ff5ebc0cec5" providerId="Windows Live" clId="Web-{64869BD5-BF20-4A99-8FA7-F0EB5B0F82C7}" dt="2024-06-20T03:23:17.372" v="18"/>
        <pc:sldMasterMkLst>
          <pc:docMk/>
          <pc:sldMasterMk cId="1490698942" sldId="2147483812"/>
        </pc:sldMasterMkLst>
        <pc:sldLayoutChg chg="add del mod replId">
          <pc:chgData name="Никита -" userId="50784ff5ebc0cec5" providerId="Windows Live" clId="Web-{64869BD5-BF20-4A99-8FA7-F0EB5B0F82C7}" dt="2024-06-20T03:23:17.372" v="18"/>
          <pc:sldLayoutMkLst>
            <pc:docMk/>
            <pc:sldMasterMk cId="1490698942" sldId="2147483812"/>
            <pc:sldLayoutMk cId="2002366686" sldId="2147483813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17.372" v="18"/>
          <pc:sldLayoutMkLst>
            <pc:docMk/>
            <pc:sldMasterMk cId="1490698942" sldId="2147483812"/>
            <pc:sldLayoutMk cId="3040992397" sldId="2147483814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17.372" v="18"/>
          <pc:sldLayoutMkLst>
            <pc:docMk/>
            <pc:sldMasterMk cId="1490698942" sldId="2147483812"/>
            <pc:sldLayoutMk cId="944207099" sldId="2147483815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17.372" v="18"/>
          <pc:sldLayoutMkLst>
            <pc:docMk/>
            <pc:sldMasterMk cId="1490698942" sldId="2147483812"/>
            <pc:sldLayoutMk cId="2828287322" sldId="2147483816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17.372" v="18"/>
          <pc:sldLayoutMkLst>
            <pc:docMk/>
            <pc:sldMasterMk cId="1490698942" sldId="2147483812"/>
            <pc:sldLayoutMk cId="4217765255" sldId="2147483817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17.372" v="18"/>
          <pc:sldLayoutMkLst>
            <pc:docMk/>
            <pc:sldMasterMk cId="1490698942" sldId="2147483812"/>
            <pc:sldLayoutMk cId="1715517779" sldId="2147483818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17.372" v="18"/>
          <pc:sldLayoutMkLst>
            <pc:docMk/>
            <pc:sldMasterMk cId="1490698942" sldId="2147483812"/>
            <pc:sldLayoutMk cId="2740434706" sldId="2147483819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17.372" v="18"/>
          <pc:sldLayoutMkLst>
            <pc:docMk/>
            <pc:sldMasterMk cId="1490698942" sldId="2147483812"/>
            <pc:sldLayoutMk cId="2714114754" sldId="2147483820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17.372" v="18"/>
          <pc:sldLayoutMkLst>
            <pc:docMk/>
            <pc:sldMasterMk cId="1490698942" sldId="2147483812"/>
            <pc:sldLayoutMk cId="956207259" sldId="2147483821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17.372" v="18"/>
          <pc:sldLayoutMkLst>
            <pc:docMk/>
            <pc:sldMasterMk cId="1490698942" sldId="2147483812"/>
            <pc:sldLayoutMk cId="595388936" sldId="2147483822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17.372" v="18"/>
          <pc:sldLayoutMkLst>
            <pc:docMk/>
            <pc:sldMasterMk cId="1490698942" sldId="2147483812"/>
            <pc:sldLayoutMk cId="2354361124" sldId="2147483823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17.372" v="18"/>
          <pc:sldLayoutMkLst>
            <pc:docMk/>
            <pc:sldMasterMk cId="1490698942" sldId="2147483812"/>
            <pc:sldLayoutMk cId="1734731123" sldId="2147483824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17.372" v="18"/>
          <pc:sldLayoutMkLst>
            <pc:docMk/>
            <pc:sldMasterMk cId="1490698942" sldId="2147483812"/>
            <pc:sldLayoutMk cId="3939457291" sldId="2147483825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17.372" v="18"/>
          <pc:sldLayoutMkLst>
            <pc:docMk/>
            <pc:sldMasterMk cId="1490698942" sldId="2147483812"/>
            <pc:sldLayoutMk cId="3152223731" sldId="2147483826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17.372" v="18"/>
          <pc:sldLayoutMkLst>
            <pc:docMk/>
            <pc:sldMasterMk cId="1490698942" sldId="2147483812"/>
            <pc:sldLayoutMk cId="2500196495" sldId="2147483827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17.372" v="18"/>
          <pc:sldLayoutMkLst>
            <pc:docMk/>
            <pc:sldMasterMk cId="1490698942" sldId="2147483812"/>
            <pc:sldLayoutMk cId="3838635687" sldId="2147483828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17.372" v="18"/>
          <pc:sldLayoutMkLst>
            <pc:docMk/>
            <pc:sldMasterMk cId="1490698942" sldId="2147483812"/>
            <pc:sldLayoutMk cId="1470134045" sldId="2147483829"/>
          </pc:sldLayoutMkLst>
        </pc:sldLayoutChg>
      </pc:sldMasterChg>
      <pc:sldMasterChg chg="add del addSldLayout delSldLayout modSldLayout">
        <pc:chgData name="Никита -" userId="50784ff5ebc0cec5" providerId="Windows Live" clId="Web-{64869BD5-BF20-4A99-8FA7-F0EB5B0F82C7}" dt="2024-06-20T03:23:30.732" v="19"/>
        <pc:sldMasterMkLst>
          <pc:docMk/>
          <pc:sldMasterMk cId="2270504730" sldId="2147483830"/>
        </pc:sldMasterMkLst>
        <pc:sldLayoutChg chg="add del mod replId">
          <pc:chgData name="Никита -" userId="50784ff5ebc0cec5" providerId="Windows Live" clId="Web-{64869BD5-BF20-4A99-8FA7-F0EB5B0F82C7}" dt="2024-06-20T03:23:30.732" v="19"/>
          <pc:sldLayoutMkLst>
            <pc:docMk/>
            <pc:sldMasterMk cId="2270504730" sldId="2147483830"/>
            <pc:sldLayoutMk cId="966028850" sldId="2147483831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30.732" v="19"/>
          <pc:sldLayoutMkLst>
            <pc:docMk/>
            <pc:sldMasterMk cId="2270504730" sldId="2147483830"/>
            <pc:sldLayoutMk cId="1821024968" sldId="2147483832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30.732" v="19"/>
          <pc:sldLayoutMkLst>
            <pc:docMk/>
            <pc:sldMasterMk cId="2270504730" sldId="2147483830"/>
            <pc:sldLayoutMk cId="1659168375" sldId="2147483833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30.732" v="19"/>
          <pc:sldLayoutMkLst>
            <pc:docMk/>
            <pc:sldMasterMk cId="2270504730" sldId="2147483830"/>
            <pc:sldLayoutMk cId="2320942173" sldId="2147483834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30.732" v="19"/>
          <pc:sldLayoutMkLst>
            <pc:docMk/>
            <pc:sldMasterMk cId="2270504730" sldId="2147483830"/>
            <pc:sldLayoutMk cId="468325181" sldId="2147483835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30.732" v="19"/>
          <pc:sldLayoutMkLst>
            <pc:docMk/>
            <pc:sldMasterMk cId="2270504730" sldId="2147483830"/>
            <pc:sldLayoutMk cId="871412069" sldId="2147483836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30.732" v="19"/>
          <pc:sldLayoutMkLst>
            <pc:docMk/>
            <pc:sldMasterMk cId="2270504730" sldId="2147483830"/>
            <pc:sldLayoutMk cId="1283659607" sldId="2147483837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30.732" v="19"/>
          <pc:sldLayoutMkLst>
            <pc:docMk/>
            <pc:sldMasterMk cId="2270504730" sldId="2147483830"/>
            <pc:sldLayoutMk cId="382191527" sldId="2147483838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30.732" v="19"/>
          <pc:sldLayoutMkLst>
            <pc:docMk/>
            <pc:sldMasterMk cId="2270504730" sldId="2147483830"/>
            <pc:sldLayoutMk cId="3427508333" sldId="2147483839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30.732" v="19"/>
          <pc:sldLayoutMkLst>
            <pc:docMk/>
            <pc:sldMasterMk cId="2270504730" sldId="2147483830"/>
            <pc:sldLayoutMk cId="1110203948" sldId="2147483840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30.732" v="19"/>
          <pc:sldLayoutMkLst>
            <pc:docMk/>
            <pc:sldMasterMk cId="2270504730" sldId="2147483830"/>
            <pc:sldLayoutMk cId="3707235891" sldId="2147483841"/>
          </pc:sldLayoutMkLst>
        </pc:sldLayoutChg>
      </pc:sldMasterChg>
      <pc:sldMasterChg chg="add del addSldLayout delSldLayout modSldLayout">
        <pc:chgData name="Никита -" userId="50784ff5ebc0cec5" providerId="Windows Live" clId="Web-{64869BD5-BF20-4A99-8FA7-F0EB5B0F82C7}" dt="2024-06-20T03:23:40.466" v="20"/>
        <pc:sldMasterMkLst>
          <pc:docMk/>
          <pc:sldMasterMk cId="896147137" sldId="2147483842"/>
        </pc:sldMasterMkLst>
        <pc:sldLayoutChg chg="add del mod replId">
          <pc:chgData name="Никита -" userId="50784ff5ebc0cec5" providerId="Windows Live" clId="Web-{64869BD5-BF20-4A99-8FA7-F0EB5B0F82C7}" dt="2024-06-20T03:23:40.466" v="20"/>
          <pc:sldLayoutMkLst>
            <pc:docMk/>
            <pc:sldMasterMk cId="896147137" sldId="2147483842"/>
            <pc:sldLayoutMk cId="1314219835" sldId="2147483843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40.466" v="20"/>
          <pc:sldLayoutMkLst>
            <pc:docMk/>
            <pc:sldMasterMk cId="896147137" sldId="2147483842"/>
            <pc:sldLayoutMk cId="4204845673" sldId="2147483844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40.466" v="20"/>
          <pc:sldLayoutMkLst>
            <pc:docMk/>
            <pc:sldMasterMk cId="896147137" sldId="2147483842"/>
            <pc:sldLayoutMk cId="5335436" sldId="2147483845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40.466" v="20"/>
          <pc:sldLayoutMkLst>
            <pc:docMk/>
            <pc:sldMasterMk cId="896147137" sldId="2147483842"/>
            <pc:sldLayoutMk cId="3379443605" sldId="2147483846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40.466" v="20"/>
          <pc:sldLayoutMkLst>
            <pc:docMk/>
            <pc:sldMasterMk cId="896147137" sldId="2147483842"/>
            <pc:sldLayoutMk cId="1265565607" sldId="2147483847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40.466" v="20"/>
          <pc:sldLayoutMkLst>
            <pc:docMk/>
            <pc:sldMasterMk cId="896147137" sldId="2147483842"/>
            <pc:sldLayoutMk cId="2340806060" sldId="2147483848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40.466" v="20"/>
          <pc:sldLayoutMkLst>
            <pc:docMk/>
            <pc:sldMasterMk cId="896147137" sldId="2147483842"/>
            <pc:sldLayoutMk cId="3114557416" sldId="2147483849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40.466" v="20"/>
          <pc:sldLayoutMkLst>
            <pc:docMk/>
            <pc:sldMasterMk cId="896147137" sldId="2147483842"/>
            <pc:sldLayoutMk cId="2225887498" sldId="2147483850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40.466" v="20"/>
          <pc:sldLayoutMkLst>
            <pc:docMk/>
            <pc:sldMasterMk cId="896147137" sldId="2147483842"/>
            <pc:sldLayoutMk cId="3799982264" sldId="2147483851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40.466" v="20"/>
          <pc:sldLayoutMkLst>
            <pc:docMk/>
            <pc:sldMasterMk cId="896147137" sldId="2147483842"/>
            <pc:sldLayoutMk cId="1592897072" sldId="2147483852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40.466" v="20"/>
          <pc:sldLayoutMkLst>
            <pc:docMk/>
            <pc:sldMasterMk cId="896147137" sldId="2147483842"/>
            <pc:sldLayoutMk cId="3642138403" sldId="2147483853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40.466" v="20"/>
          <pc:sldLayoutMkLst>
            <pc:docMk/>
            <pc:sldMasterMk cId="896147137" sldId="2147483842"/>
            <pc:sldLayoutMk cId="3365279503" sldId="2147483854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40.466" v="20"/>
          <pc:sldLayoutMkLst>
            <pc:docMk/>
            <pc:sldMasterMk cId="896147137" sldId="2147483842"/>
            <pc:sldLayoutMk cId="3355652298" sldId="2147483855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40.466" v="20"/>
          <pc:sldLayoutMkLst>
            <pc:docMk/>
            <pc:sldMasterMk cId="896147137" sldId="2147483842"/>
            <pc:sldLayoutMk cId="3724985467" sldId="2147483856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40.466" v="20"/>
          <pc:sldLayoutMkLst>
            <pc:docMk/>
            <pc:sldMasterMk cId="896147137" sldId="2147483842"/>
            <pc:sldLayoutMk cId="2090785772" sldId="2147483857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40.466" v="20"/>
          <pc:sldLayoutMkLst>
            <pc:docMk/>
            <pc:sldMasterMk cId="896147137" sldId="2147483842"/>
            <pc:sldLayoutMk cId="2391685212" sldId="2147483858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40.466" v="20"/>
          <pc:sldLayoutMkLst>
            <pc:docMk/>
            <pc:sldMasterMk cId="896147137" sldId="2147483842"/>
            <pc:sldLayoutMk cId="741905448" sldId="2147483859"/>
          </pc:sldLayoutMkLst>
        </pc:sldLayoutChg>
      </pc:sldMasterChg>
      <pc:sldMasterChg chg="add del addSldLayout delSldLayout modSldLayout">
        <pc:chgData name="Никита -" userId="50784ff5ebc0cec5" providerId="Windows Live" clId="Web-{64869BD5-BF20-4A99-8FA7-F0EB5B0F82C7}" dt="2024-06-20T03:23:55.109" v="21"/>
        <pc:sldMasterMkLst>
          <pc:docMk/>
          <pc:sldMasterMk cId="1939775722" sldId="2147483860"/>
        </pc:sldMasterMkLst>
        <pc:sldLayoutChg chg="add del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1939775722" sldId="2147483860"/>
            <pc:sldLayoutMk cId="3462778062" sldId="2147483861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1939775722" sldId="2147483860"/>
            <pc:sldLayoutMk cId="4140827704" sldId="2147483862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1939775722" sldId="2147483860"/>
            <pc:sldLayoutMk cId="2753294709" sldId="2147483863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1939775722" sldId="2147483860"/>
            <pc:sldLayoutMk cId="2916907609" sldId="2147483864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1939775722" sldId="2147483860"/>
            <pc:sldLayoutMk cId="1941948386" sldId="2147483865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1939775722" sldId="2147483860"/>
            <pc:sldLayoutMk cId="1557021893" sldId="2147483866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1939775722" sldId="2147483860"/>
            <pc:sldLayoutMk cId="1728615451" sldId="2147483867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1939775722" sldId="2147483860"/>
            <pc:sldLayoutMk cId="947286387" sldId="2147483868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1939775722" sldId="2147483860"/>
            <pc:sldLayoutMk cId="2738700365" sldId="2147483869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1939775722" sldId="2147483860"/>
            <pc:sldLayoutMk cId="520476666" sldId="2147483870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1939775722" sldId="2147483860"/>
            <pc:sldLayoutMk cId="1591808608" sldId="2147483871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1939775722" sldId="2147483860"/>
            <pc:sldLayoutMk cId="2875667251" sldId="2147483872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1939775722" sldId="2147483860"/>
            <pc:sldLayoutMk cId="1241561597" sldId="2147483873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1939775722" sldId="2147483860"/>
            <pc:sldLayoutMk cId="3420752199" sldId="2147483874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1939775722" sldId="2147483860"/>
            <pc:sldLayoutMk cId="3545851629" sldId="2147483875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1939775722" sldId="2147483860"/>
            <pc:sldLayoutMk cId="4279297961" sldId="2147483876"/>
          </pc:sldLayoutMkLst>
        </pc:sldLayoutChg>
        <pc:sldLayoutChg chg="add del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1939775722" sldId="2147483860"/>
            <pc:sldLayoutMk cId="223121506" sldId="2147483877"/>
          </pc:sldLayoutMkLst>
        </pc:sldLayoutChg>
      </pc:sldMasterChg>
      <pc:sldMasterChg chg="add addSldLayout modSldLayout">
        <pc:chgData name="Никита -" userId="50784ff5ebc0cec5" providerId="Windows Live" clId="Web-{64869BD5-BF20-4A99-8FA7-F0EB5B0F82C7}" dt="2024-06-20T03:23:55.109" v="21"/>
        <pc:sldMasterMkLst>
          <pc:docMk/>
          <pc:sldMasterMk cId="550705917" sldId="2147483878"/>
        </pc:sldMasterMkLst>
        <pc:sldLayoutChg chg="add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550705917" sldId="2147483878"/>
            <pc:sldLayoutMk cId="626657043" sldId="2147483879"/>
          </pc:sldLayoutMkLst>
        </pc:sldLayoutChg>
        <pc:sldLayoutChg chg="add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550705917" sldId="2147483878"/>
            <pc:sldLayoutMk cId="3248905444" sldId="2147483880"/>
          </pc:sldLayoutMkLst>
        </pc:sldLayoutChg>
        <pc:sldLayoutChg chg="add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550705917" sldId="2147483878"/>
            <pc:sldLayoutMk cId="3123021263" sldId="2147483881"/>
          </pc:sldLayoutMkLst>
        </pc:sldLayoutChg>
        <pc:sldLayoutChg chg="add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550705917" sldId="2147483878"/>
            <pc:sldLayoutMk cId="3137639280" sldId="2147483882"/>
          </pc:sldLayoutMkLst>
        </pc:sldLayoutChg>
        <pc:sldLayoutChg chg="add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550705917" sldId="2147483878"/>
            <pc:sldLayoutMk cId="456495247" sldId="2147483883"/>
          </pc:sldLayoutMkLst>
        </pc:sldLayoutChg>
        <pc:sldLayoutChg chg="add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550705917" sldId="2147483878"/>
            <pc:sldLayoutMk cId="1075172325" sldId="2147483884"/>
          </pc:sldLayoutMkLst>
        </pc:sldLayoutChg>
        <pc:sldLayoutChg chg="add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550705917" sldId="2147483878"/>
            <pc:sldLayoutMk cId="3075714328" sldId="2147483885"/>
          </pc:sldLayoutMkLst>
        </pc:sldLayoutChg>
        <pc:sldLayoutChg chg="add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550705917" sldId="2147483878"/>
            <pc:sldLayoutMk cId="2151674169" sldId="2147483886"/>
          </pc:sldLayoutMkLst>
        </pc:sldLayoutChg>
        <pc:sldLayoutChg chg="add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550705917" sldId="2147483878"/>
            <pc:sldLayoutMk cId="2400005074" sldId="2147483887"/>
          </pc:sldLayoutMkLst>
        </pc:sldLayoutChg>
        <pc:sldLayoutChg chg="add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550705917" sldId="2147483878"/>
            <pc:sldLayoutMk cId="3560110903" sldId="2147483888"/>
          </pc:sldLayoutMkLst>
        </pc:sldLayoutChg>
        <pc:sldLayoutChg chg="add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550705917" sldId="2147483878"/>
            <pc:sldLayoutMk cId="3778826075" sldId="2147483889"/>
          </pc:sldLayoutMkLst>
        </pc:sldLayoutChg>
        <pc:sldLayoutChg chg="add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550705917" sldId="2147483878"/>
            <pc:sldLayoutMk cId="711322851" sldId="2147483890"/>
          </pc:sldLayoutMkLst>
        </pc:sldLayoutChg>
        <pc:sldLayoutChg chg="add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550705917" sldId="2147483878"/>
            <pc:sldLayoutMk cId="492590383" sldId="2147483891"/>
          </pc:sldLayoutMkLst>
        </pc:sldLayoutChg>
        <pc:sldLayoutChg chg="add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550705917" sldId="2147483878"/>
            <pc:sldLayoutMk cId="759673325" sldId="2147483892"/>
          </pc:sldLayoutMkLst>
        </pc:sldLayoutChg>
        <pc:sldLayoutChg chg="add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550705917" sldId="2147483878"/>
            <pc:sldLayoutMk cId="982934910" sldId="2147483893"/>
          </pc:sldLayoutMkLst>
        </pc:sldLayoutChg>
        <pc:sldLayoutChg chg="add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550705917" sldId="2147483878"/>
            <pc:sldLayoutMk cId="3322299975" sldId="2147483894"/>
          </pc:sldLayoutMkLst>
        </pc:sldLayoutChg>
        <pc:sldLayoutChg chg="add mod replId">
          <pc:chgData name="Никита -" userId="50784ff5ebc0cec5" providerId="Windows Live" clId="Web-{64869BD5-BF20-4A99-8FA7-F0EB5B0F82C7}" dt="2024-06-20T03:23:55.109" v="21"/>
          <pc:sldLayoutMkLst>
            <pc:docMk/>
            <pc:sldMasterMk cId="550705917" sldId="2147483878"/>
            <pc:sldLayoutMk cId="129862336" sldId="2147483895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4E4973-2601-4F0F-A797-6AB7FF2E9D1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67F4E75-16B7-43DD-AAB7-BDEBE0931AAB}">
      <dgm:prSet/>
      <dgm:spPr/>
      <dgm:t>
        <a:bodyPr/>
        <a:lstStyle/>
        <a:p>
          <a:r>
            <a:rPr lang="ru-RU"/>
            <a:t>1 Место Перекрёсток Впрок гипермаркет.</a:t>
          </a:r>
          <a:endParaRPr lang="en-US"/>
        </a:p>
      </dgm:t>
    </dgm:pt>
    <dgm:pt modelId="{E1C0483F-CBE0-47F7-BBE4-385576617FDF}" type="parTrans" cxnId="{F2821513-2F95-445A-AD06-AC80D8FE6E27}">
      <dgm:prSet/>
      <dgm:spPr/>
      <dgm:t>
        <a:bodyPr/>
        <a:lstStyle/>
        <a:p>
          <a:endParaRPr lang="en-US"/>
        </a:p>
      </dgm:t>
    </dgm:pt>
    <dgm:pt modelId="{844893CC-3EF4-43AE-8271-C03A4D545037}" type="sibTrans" cxnId="{F2821513-2F95-445A-AD06-AC80D8FE6E27}">
      <dgm:prSet/>
      <dgm:spPr/>
      <dgm:t>
        <a:bodyPr/>
        <a:lstStyle/>
        <a:p>
          <a:endParaRPr lang="en-US"/>
        </a:p>
      </dgm:t>
    </dgm:pt>
    <dgm:pt modelId="{10838DC2-8799-4E6F-9D8B-ACA49779624F}">
      <dgm:prSet/>
      <dgm:spPr/>
      <dgm:t>
        <a:bodyPr/>
        <a:lstStyle/>
        <a:p>
          <a:r>
            <a:rPr lang="ru-RU"/>
            <a:t>2 Место ВкусВилл: доставка продуктов.</a:t>
          </a:r>
          <a:endParaRPr lang="en-US"/>
        </a:p>
      </dgm:t>
    </dgm:pt>
    <dgm:pt modelId="{CBA1138F-FD91-4AE4-BE2F-1A47CF3C9ED6}" type="parTrans" cxnId="{5B67EB95-9E5C-413B-A7EC-B30D015C0B2C}">
      <dgm:prSet/>
      <dgm:spPr/>
      <dgm:t>
        <a:bodyPr/>
        <a:lstStyle/>
        <a:p>
          <a:endParaRPr lang="en-US"/>
        </a:p>
      </dgm:t>
    </dgm:pt>
    <dgm:pt modelId="{04903C67-69F7-44BE-91D0-0E17758227B5}" type="sibTrans" cxnId="{5B67EB95-9E5C-413B-A7EC-B30D015C0B2C}">
      <dgm:prSet/>
      <dgm:spPr/>
      <dgm:t>
        <a:bodyPr/>
        <a:lstStyle/>
        <a:p>
          <a:endParaRPr lang="en-US"/>
        </a:p>
      </dgm:t>
    </dgm:pt>
    <dgm:pt modelId="{61F38F43-0B7F-4636-B3BE-D1F8EB9F32BF}">
      <dgm:prSet/>
      <dgm:spPr/>
      <dgm:t>
        <a:bodyPr/>
        <a:lstStyle/>
        <a:p>
          <a:r>
            <a:rPr lang="ru-RU"/>
            <a:t>3 Место СберМаркет: Доставка продуктов.</a:t>
          </a:r>
          <a:endParaRPr lang="en-US"/>
        </a:p>
      </dgm:t>
    </dgm:pt>
    <dgm:pt modelId="{47EB418D-13EC-4A64-B064-0FA0672D9BB4}" type="parTrans" cxnId="{146379D6-35D8-44FA-B892-DA43C1D87822}">
      <dgm:prSet/>
      <dgm:spPr/>
      <dgm:t>
        <a:bodyPr/>
        <a:lstStyle/>
        <a:p>
          <a:endParaRPr lang="en-US"/>
        </a:p>
      </dgm:t>
    </dgm:pt>
    <dgm:pt modelId="{7CB51DA8-196C-4361-A334-F2D8B847C9FE}" type="sibTrans" cxnId="{146379D6-35D8-44FA-B892-DA43C1D87822}">
      <dgm:prSet/>
      <dgm:spPr/>
      <dgm:t>
        <a:bodyPr/>
        <a:lstStyle/>
        <a:p>
          <a:endParaRPr lang="en-US"/>
        </a:p>
      </dgm:t>
    </dgm:pt>
    <dgm:pt modelId="{4521957B-EFDA-47E0-A3B6-F04D89510FE2}" type="pres">
      <dgm:prSet presAssocID="{1C4E4973-2601-4F0F-A797-6AB7FF2E9D1A}" presName="outerComposite" presStyleCnt="0">
        <dgm:presLayoutVars>
          <dgm:chMax val="5"/>
          <dgm:dir/>
          <dgm:resizeHandles val="exact"/>
        </dgm:presLayoutVars>
      </dgm:prSet>
      <dgm:spPr/>
    </dgm:pt>
    <dgm:pt modelId="{AA61C401-DB2A-4211-AA15-F22132709D14}" type="pres">
      <dgm:prSet presAssocID="{1C4E4973-2601-4F0F-A797-6AB7FF2E9D1A}" presName="dummyMaxCanvas" presStyleCnt="0">
        <dgm:presLayoutVars/>
      </dgm:prSet>
      <dgm:spPr/>
    </dgm:pt>
    <dgm:pt modelId="{FA779A3E-D6DB-4087-9C86-9EFD30D7DCFF}" type="pres">
      <dgm:prSet presAssocID="{1C4E4973-2601-4F0F-A797-6AB7FF2E9D1A}" presName="ThreeNodes_1" presStyleLbl="node1" presStyleIdx="0" presStyleCnt="3">
        <dgm:presLayoutVars>
          <dgm:bulletEnabled val="1"/>
        </dgm:presLayoutVars>
      </dgm:prSet>
      <dgm:spPr/>
    </dgm:pt>
    <dgm:pt modelId="{C4774C84-108E-4DCC-B4D2-286AA07AFF5D}" type="pres">
      <dgm:prSet presAssocID="{1C4E4973-2601-4F0F-A797-6AB7FF2E9D1A}" presName="ThreeNodes_2" presStyleLbl="node1" presStyleIdx="1" presStyleCnt="3">
        <dgm:presLayoutVars>
          <dgm:bulletEnabled val="1"/>
        </dgm:presLayoutVars>
      </dgm:prSet>
      <dgm:spPr/>
    </dgm:pt>
    <dgm:pt modelId="{5E962BB8-6C97-4060-965B-6E8990D43C83}" type="pres">
      <dgm:prSet presAssocID="{1C4E4973-2601-4F0F-A797-6AB7FF2E9D1A}" presName="ThreeNodes_3" presStyleLbl="node1" presStyleIdx="2" presStyleCnt="3">
        <dgm:presLayoutVars>
          <dgm:bulletEnabled val="1"/>
        </dgm:presLayoutVars>
      </dgm:prSet>
      <dgm:spPr/>
    </dgm:pt>
    <dgm:pt modelId="{82A12603-C6FC-41B2-A173-59CC93E66C09}" type="pres">
      <dgm:prSet presAssocID="{1C4E4973-2601-4F0F-A797-6AB7FF2E9D1A}" presName="ThreeConn_1-2" presStyleLbl="fgAccFollowNode1" presStyleIdx="0" presStyleCnt="2">
        <dgm:presLayoutVars>
          <dgm:bulletEnabled val="1"/>
        </dgm:presLayoutVars>
      </dgm:prSet>
      <dgm:spPr/>
    </dgm:pt>
    <dgm:pt modelId="{AE0410A9-5E61-4F8B-8A9A-3B90532BED3B}" type="pres">
      <dgm:prSet presAssocID="{1C4E4973-2601-4F0F-A797-6AB7FF2E9D1A}" presName="ThreeConn_2-3" presStyleLbl="fgAccFollowNode1" presStyleIdx="1" presStyleCnt="2">
        <dgm:presLayoutVars>
          <dgm:bulletEnabled val="1"/>
        </dgm:presLayoutVars>
      </dgm:prSet>
      <dgm:spPr/>
    </dgm:pt>
    <dgm:pt modelId="{78E1F904-DA49-4A9B-84F0-F97636A5B325}" type="pres">
      <dgm:prSet presAssocID="{1C4E4973-2601-4F0F-A797-6AB7FF2E9D1A}" presName="ThreeNodes_1_text" presStyleLbl="node1" presStyleIdx="2" presStyleCnt="3">
        <dgm:presLayoutVars>
          <dgm:bulletEnabled val="1"/>
        </dgm:presLayoutVars>
      </dgm:prSet>
      <dgm:spPr/>
    </dgm:pt>
    <dgm:pt modelId="{C4953A4C-24CF-48B1-88A8-B144B3567C49}" type="pres">
      <dgm:prSet presAssocID="{1C4E4973-2601-4F0F-A797-6AB7FF2E9D1A}" presName="ThreeNodes_2_text" presStyleLbl="node1" presStyleIdx="2" presStyleCnt="3">
        <dgm:presLayoutVars>
          <dgm:bulletEnabled val="1"/>
        </dgm:presLayoutVars>
      </dgm:prSet>
      <dgm:spPr/>
    </dgm:pt>
    <dgm:pt modelId="{5EE8FB51-4466-46CA-8B0C-ADA89E5C071B}" type="pres">
      <dgm:prSet presAssocID="{1C4E4973-2601-4F0F-A797-6AB7FF2E9D1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A70C90C-184A-4ED3-8EED-D627AD3E370D}" type="presOf" srcId="{61F38F43-0B7F-4636-B3BE-D1F8EB9F32BF}" destId="{5E962BB8-6C97-4060-965B-6E8990D43C83}" srcOrd="0" destOrd="0" presId="urn:microsoft.com/office/officeart/2005/8/layout/vProcess5"/>
    <dgm:cxn modelId="{F0E00313-DCBD-4030-96FC-6B367AAE01EF}" type="presOf" srcId="{10838DC2-8799-4E6F-9D8B-ACA49779624F}" destId="{C4774C84-108E-4DCC-B4D2-286AA07AFF5D}" srcOrd="0" destOrd="0" presId="urn:microsoft.com/office/officeart/2005/8/layout/vProcess5"/>
    <dgm:cxn modelId="{F2821513-2F95-445A-AD06-AC80D8FE6E27}" srcId="{1C4E4973-2601-4F0F-A797-6AB7FF2E9D1A}" destId="{C67F4E75-16B7-43DD-AAB7-BDEBE0931AAB}" srcOrd="0" destOrd="0" parTransId="{E1C0483F-CBE0-47F7-BBE4-385576617FDF}" sibTransId="{844893CC-3EF4-43AE-8271-C03A4D545037}"/>
    <dgm:cxn modelId="{1A5CC714-46D6-4816-A4D2-FA0F761CD230}" type="presOf" srcId="{844893CC-3EF4-43AE-8271-C03A4D545037}" destId="{82A12603-C6FC-41B2-A173-59CC93E66C09}" srcOrd="0" destOrd="0" presId="urn:microsoft.com/office/officeart/2005/8/layout/vProcess5"/>
    <dgm:cxn modelId="{EFBCBA2D-F28E-4810-80A3-38F8D7E6E76E}" type="presOf" srcId="{61F38F43-0B7F-4636-B3BE-D1F8EB9F32BF}" destId="{5EE8FB51-4466-46CA-8B0C-ADA89E5C071B}" srcOrd="1" destOrd="0" presId="urn:microsoft.com/office/officeart/2005/8/layout/vProcess5"/>
    <dgm:cxn modelId="{6241C942-08EA-401F-A9C8-4A89844D5FA2}" type="presOf" srcId="{C67F4E75-16B7-43DD-AAB7-BDEBE0931AAB}" destId="{FA779A3E-D6DB-4087-9C86-9EFD30D7DCFF}" srcOrd="0" destOrd="0" presId="urn:microsoft.com/office/officeart/2005/8/layout/vProcess5"/>
    <dgm:cxn modelId="{599A8E43-9902-4227-80A5-265E7E1AD030}" type="presOf" srcId="{1C4E4973-2601-4F0F-A797-6AB7FF2E9D1A}" destId="{4521957B-EFDA-47E0-A3B6-F04D89510FE2}" srcOrd="0" destOrd="0" presId="urn:microsoft.com/office/officeart/2005/8/layout/vProcess5"/>
    <dgm:cxn modelId="{5B67EB95-9E5C-413B-A7EC-B30D015C0B2C}" srcId="{1C4E4973-2601-4F0F-A797-6AB7FF2E9D1A}" destId="{10838DC2-8799-4E6F-9D8B-ACA49779624F}" srcOrd="1" destOrd="0" parTransId="{CBA1138F-FD91-4AE4-BE2F-1A47CF3C9ED6}" sibTransId="{04903C67-69F7-44BE-91D0-0E17758227B5}"/>
    <dgm:cxn modelId="{4CB6E29A-7A7B-4844-86CA-BA5AF9520C4B}" type="presOf" srcId="{04903C67-69F7-44BE-91D0-0E17758227B5}" destId="{AE0410A9-5E61-4F8B-8A9A-3B90532BED3B}" srcOrd="0" destOrd="0" presId="urn:microsoft.com/office/officeart/2005/8/layout/vProcess5"/>
    <dgm:cxn modelId="{AAF138AD-3736-4179-8D46-7B63050DF396}" type="presOf" srcId="{10838DC2-8799-4E6F-9D8B-ACA49779624F}" destId="{C4953A4C-24CF-48B1-88A8-B144B3567C49}" srcOrd="1" destOrd="0" presId="urn:microsoft.com/office/officeart/2005/8/layout/vProcess5"/>
    <dgm:cxn modelId="{CAD4DBB1-284F-4E82-BD95-B4022741EB7F}" type="presOf" srcId="{C67F4E75-16B7-43DD-AAB7-BDEBE0931AAB}" destId="{78E1F904-DA49-4A9B-84F0-F97636A5B325}" srcOrd="1" destOrd="0" presId="urn:microsoft.com/office/officeart/2005/8/layout/vProcess5"/>
    <dgm:cxn modelId="{146379D6-35D8-44FA-B892-DA43C1D87822}" srcId="{1C4E4973-2601-4F0F-A797-6AB7FF2E9D1A}" destId="{61F38F43-0B7F-4636-B3BE-D1F8EB9F32BF}" srcOrd="2" destOrd="0" parTransId="{47EB418D-13EC-4A64-B064-0FA0672D9BB4}" sibTransId="{7CB51DA8-196C-4361-A334-F2D8B847C9FE}"/>
    <dgm:cxn modelId="{B5E14653-9495-4D3B-985C-6D5F67C64A5A}" type="presParOf" srcId="{4521957B-EFDA-47E0-A3B6-F04D89510FE2}" destId="{AA61C401-DB2A-4211-AA15-F22132709D14}" srcOrd="0" destOrd="0" presId="urn:microsoft.com/office/officeart/2005/8/layout/vProcess5"/>
    <dgm:cxn modelId="{68D7EA1C-B1B8-4B97-AD89-4B741BAEC0E5}" type="presParOf" srcId="{4521957B-EFDA-47E0-A3B6-F04D89510FE2}" destId="{FA779A3E-D6DB-4087-9C86-9EFD30D7DCFF}" srcOrd="1" destOrd="0" presId="urn:microsoft.com/office/officeart/2005/8/layout/vProcess5"/>
    <dgm:cxn modelId="{442764D8-74DA-42CF-A9BB-C13093BD5700}" type="presParOf" srcId="{4521957B-EFDA-47E0-A3B6-F04D89510FE2}" destId="{C4774C84-108E-4DCC-B4D2-286AA07AFF5D}" srcOrd="2" destOrd="0" presId="urn:microsoft.com/office/officeart/2005/8/layout/vProcess5"/>
    <dgm:cxn modelId="{5411E542-D877-437E-9337-831C3D3C3EE9}" type="presParOf" srcId="{4521957B-EFDA-47E0-A3B6-F04D89510FE2}" destId="{5E962BB8-6C97-4060-965B-6E8990D43C83}" srcOrd="3" destOrd="0" presId="urn:microsoft.com/office/officeart/2005/8/layout/vProcess5"/>
    <dgm:cxn modelId="{97059F88-CA78-4F6A-ACBB-5C91216E38A3}" type="presParOf" srcId="{4521957B-EFDA-47E0-A3B6-F04D89510FE2}" destId="{82A12603-C6FC-41B2-A173-59CC93E66C09}" srcOrd="4" destOrd="0" presId="urn:microsoft.com/office/officeart/2005/8/layout/vProcess5"/>
    <dgm:cxn modelId="{15C9320A-5024-4FDB-BF5C-09D246EDDD32}" type="presParOf" srcId="{4521957B-EFDA-47E0-A3B6-F04D89510FE2}" destId="{AE0410A9-5E61-4F8B-8A9A-3B90532BED3B}" srcOrd="5" destOrd="0" presId="urn:microsoft.com/office/officeart/2005/8/layout/vProcess5"/>
    <dgm:cxn modelId="{078AF397-DA6F-4B88-86AA-6C71FC6B6A76}" type="presParOf" srcId="{4521957B-EFDA-47E0-A3B6-F04D89510FE2}" destId="{78E1F904-DA49-4A9B-84F0-F97636A5B325}" srcOrd="6" destOrd="0" presId="urn:microsoft.com/office/officeart/2005/8/layout/vProcess5"/>
    <dgm:cxn modelId="{8B9D204F-3A07-41E1-A3CC-B36FE2FE27B9}" type="presParOf" srcId="{4521957B-EFDA-47E0-A3B6-F04D89510FE2}" destId="{C4953A4C-24CF-48B1-88A8-B144B3567C49}" srcOrd="7" destOrd="0" presId="urn:microsoft.com/office/officeart/2005/8/layout/vProcess5"/>
    <dgm:cxn modelId="{932DEE66-3B49-417E-91F7-14EDF6352A08}" type="presParOf" srcId="{4521957B-EFDA-47E0-A3B6-F04D89510FE2}" destId="{5EE8FB51-4466-46CA-8B0C-ADA89E5C071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79A3E-D6DB-4087-9C86-9EFD30D7DCFF}">
      <dsp:nvSpPr>
        <dsp:cNvPr id="0" name=""/>
        <dsp:cNvSpPr/>
      </dsp:nvSpPr>
      <dsp:spPr>
        <a:xfrm>
          <a:off x="0" y="0"/>
          <a:ext cx="5518943" cy="15316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/>
            <a:t>1 Место Перекрёсток Впрок гипермаркет.</a:t>
          </a:r>
          <a:endParaRPr lang="en-US" sz="3100" kern="1200"/>
        </a:p>
      </dsp:txBody>
      <dsp:txXfrm>
        <a:off x="44860" y="44860"/>
        <a:ext cx="3866205" cy="1441900"/>
      </dsp:txXfrm>
    </dsp:sp>
    <dsp:sp modelId="{C4774C84-108E-4DCC-B4D2-286AA07AFF5D}">
      <dsp:nvSpPr>
        <dsp:cNvPr id="0" name=""/>
        <dsp:cNvSpPr/>
      </dsp:nvSpPr>
      <dsp:spPr>
        <a:xfrm>
          <a:off x="486965" y="1786890"/>
          <a:ext cx="5518943" cy="1531620"/>
        </a:xfrm>
        <a:prstGeom prst="roundRect">
          <a:avLst>
            <a:gd name="adj" fmla="val 10000"/>
          </a:avLst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/>
            <a:t>2 Место ВкусВилл: доставка продуктов.</a:t>
          </a:r>
          <a:endParaRPr lang="en-US" sz="3100" kern="1200"/>
        </a:p>
      </dsp:txBody>
      <dsp:txXfrm>
        <a:off x="531825" y="1831750"/>
        <a:ext cx="3946705" cy="1441900"/>
      </dsp:txXfrm>
    </dsp:sp>
    <dsp:sp modelId="{5E962BB8-6C97-4060-965B-6E8990D43C83}">
      <dsp:nvSpPr>
        <dsp:cNvPr id="0" name=""/>
        <dsp:cNvSpPr/>
      </dsp:nvSpPr>
      <dsp:spPr>
        <a:xfrm>
          <a:off x="973931" y="3573780"/>
          <a:ext cx="5518943" cy="1531620"/>
        </a:xfrm>
        <a:prstGeom prst="roundRect">
          <a:avLst>
            <a:gd name="adj" fmla="val 10000"/>
          </a:avLst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/>
            <a:t>3 Место СберМаркет: Доставка продуктов.</a:t>
          </a:r>
          <a:endParaRPr lang="en-US" sz="3100" kern="1200"/>
        </a:p>
      </dsp:txBody>
      <dsp:txXfrm>
        <a:off x="1018791" y="3618640"/>
        <a:ext cx="3946705" cy="1441900"/>
      </dsp:txXfrm>
    </dsp:sp>
    <dsp:sp modelId="{82A12603-C6FC-41B2-A173-59CC93E66C09}">
      <dsp:nvSpPr>
        <dsp:cNvPr id="0" name=""/>
        <dsp:cNvSpPr/>
      </dsp:nvSpPr>
      <dsp:spPr>
        <a:xfrm>
          <a:off x="4523390" y="1161478"/>
          <a:ext cx="995553" cy="9955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47389" y="1161478"/>
        <a:ext cx="547555" cy="749154"/>
      </dsp:txXfrm>
    </dsp:sp>
    <dsp:sp modelId="{AE0410A9-5E61-4F8B-8A9A-3B90532BED3B}">
      <dsp:nvSpPr>
        <dsp:cNvPr id="0" name=""/>
        <dsp:cNvSpPr/>
      </dsp:nvSpPr>
      <dsp:spPr>
        <a:xfrm>
          <a:off x="5010356" y="2938157"/>
          <a:ext cx="995553" cy="9955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524440"/>
            <a:satOff val="25974"/>
            <a:lumOff val="171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4524440"/>
              <a:satOff val="25974"/>
              <a:lumOff val="1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234355" y="2938157"/>
        <a:ext cx="547555" cy="749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5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1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26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22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90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73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34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99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0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2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3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9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7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1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7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0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0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83795" y="1410959"/>
            <a:ext cx="10019228" cy="2254004"/>
          </a:xfrm>
        </p:spPr>
        <p:txBody>
          <a:bodyPr>
            <a:normAutofit fontScale="90000"/>
          </a:bodyPr>
          <a:lstStyle/>
          <a:p>
            <a:r>
              <a:rPr lang="ru-RU"/>
              <a:t>Курсовой проект</a:t>
            </a:r>
            <a:br>
              <a:rPr lang="ru-RU"/>
            </a:br>
            <a:r>
              <a:rPr lang="ru-RU"/>
              <a:t>тема "</a:t>
            </a:r>
            <a:r>
              <a:rPr lang="ru-RU">
                <a:ea typeface="+mj-lt"/>
                <a:cs typeface="+mj-lt"/>
              </a:rPr>
              <a:t>Разработка базы данных для сервиса доставки</a:t>
            </a:r>
            <a:r>
              <a:rPr lang="ru-RU"/>
              <a:t>"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Масалов. Н. М.</a:t>
            </a:r>
          </a:p>
        </p:txBody>
      </p:sp>
      <p:pic>
        <p:nvPicPr>
          <p:cNvPr id="6" name="Рисунок 5" descr="Изображение выглядит как рисунок, зарисовка, Графика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6D6FEF48-4082-885C-E01C-C4B55FA18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41" y="3660645"/>
            <a:ext cx="3395657" cy="297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5D0CD2-B22C-5E5A-71BC-4A73F88B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8E2ECC-37A9-27C6-B8E9-E9462E853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54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35F47-0531-5C96-B791-15C6A0D1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Цель 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84A1C3-B85F-D233-E399-63182C05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>
                <a:ea typeface="+mn-lt"/>
                <a:cs typeface="+mn-lt"/>
              </a:rPr>
              <a:t>Цель курсовой работы: Разработка базы данных для сервиса доставки готовой еды.</a:t>
            </a:r>
            <a:endParaRPr lang="ru-RU"/>
          </a:p>
          <a:p>
            <a:pPr>
              <a:buClr>
                <a:srgbClr val="1287C3"/>
              </a:buClr>
            </a:pPr>
            <a:r>
              <a:rPr lang="ru-RU">
                <a:ea typeface="+mn-lt"/>
                <a:cs typeface="+mn-lt"/>
              </a:rPr>
              <a:t>Основные задачи:</a:t>
            </a:r>
            <a:endParaRPr lang="ru-RU"/>
          </a:p>
          <a:p>
            <a:pPr>
              <a:buClr>
                <a:srgbClr val="1287C3"/>
              </a:buClr>
            </a:pPr>
            <a:r>
              <a:rPr lang="ru-RU">
                <a:latin typeface="Corbel" panose="020B0503020204020204"/>
                <a:ea typeface="+mn-lt"/>
                <a:cs typeface="Times New Roman"/>
              </a:rPr>
              <a:t>1. </a:t>
            </a:r>
            <a:r>
              <a:rPr lang="ru-RU">
                <a:ea typeface="+mn-lt"/>
                <a:cs typeface="+mn-lt"/>
              </a:rPr>
              <a:t>Изучить рынок. Что больше всего любят заказывать люди.</a:t>
            </a:r>
          </a:p>
          <a:p>
            <a:pPr>
              <a:buClr>
                <a:srgbClr val="1287C3"/>
              </a:buClr>
            </a:pPr>
            <a:r>
              <a:rPr lang="ru-RU">
                <a:ea typeface="+mn-lt"/>
                <a:cs typeface="+mn-lt"/>
              </a:rPr>
              <a:t>2. Изучить работу существующих сервисов доставки.</a:t>
            </a:r>
            <a:endParaRPr lang="ru-RU"/>
          </a:p>
          <a:p>
            <a:pPr>
              <a:buClr>
                <a:srgbClr val="1287C3"/>
              </a:buClr>
            </a:pPr>
            <a:r>
              <a:rPr lang="ru-RU">
                <a:ea typeface="+mn-lt"/>
                <a:cs typeface="+mn-lt"/>
              </a:rPr>
              <a:t>3. Определить, какие данные будет хранить база данных.</a:t>
            </a:r>
            <a:endParaRPr lang="ru-RU"/>
          </a:p>
          <a:p>
            <a:pPr>
              <a:buClr>
                <a:srgbClr val="1287C3"/>
              </a:buClr>
            </a:pPr>
            <a:r>
              <a:rPr lang="ru-RU">
                <a:ea typeface="+mn-lt"/>
                <a:cs typeface="+mn-lt"/>
              </a:rPr>
              <a:t>4. Определить бизнес процессы, которые могут проходить в базе данных.</a:t>
            </a:r>
            <a:endParaRPr lang="ru-RU"/>
          </a:p>
          <a:p>
            <a:pPr>
              <a:buClr>
                <a:srgbClr val="1287C3"/>
              </a:buClr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61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8">
            <a:extLst>
              <a:ext uri="{FF2B5EF4-FFF2-40B4-BE49-F238E27FC236}">
                <a16:creationId xmlns:a16="http://schemas.microsoft.com/office/drawing/2014/main" id="{A2E861A3-F23C-46B8-A38A-4A22E453D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BC3D220-643B-4160-B5A9-59DF5D21F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92237DE-D518-4625-8392-66D708458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F290F0DD-E80A-4263-94E1-A41F57D8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D78EA7D2-CCEA-435E-873D-36BF0522F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9DFA731E-D6BB-42CC-AA05-64023DC81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00D0483-90FB-4EB4-9770-CA8A310D5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9729D-65FF-1B88-1410-66C72533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ru-RU">
                <a:ea typeface="+mj-lt"/>
                <a:cs typeface="+mj-lt"/>
              </a:rPr>
              <a:t>Сервис доставки готовой еды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386D6E-BC38-A483-202A-BBBD93FD6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46129"/>
            <a:ext cx="4278929" cy="1776897"/>
          </a:xfrm>
        </p:spPr>
        <p:txBody>
          <a:bodyPr>
            <a:normAutofit/>
          </a:bodyPr>
          <a:lstStyle/>
          <a:p>
            <a:r>
              <a:rPr lang="ru-RU" sz="2000">
                <a:ea typeface="+mn-lt"/>
                <a:cs typeface="+mn-lt"/>
              </a:rPr>
              <a:t>Понятия и виды доставки.</a:t>
            </a:r>
            <a:endParaRPr lang="ru-RU" sz="2000"/>
          </a:p>
        </p:txBody>
      </p:sp>
      <p:sp>
        <p:nvSpPr>
          <p:cNvPr id="31" name="Rounded Rectangle 16">
            <a:extLst>
              <a:ext uri="{FF2B5EF4-FFF2-40B4-BE49-F238E27FC236}">
                <a16:creationId xmlns:a16="http://schemas.microsoft.com/office/drawing/2014/main" id="{DD7EED39-224E-4230-8FD1-B1E1AF6C6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Особенности применения онлайн-кассы при курьерской доставке товара">
            <a:extLst>
              <a:ext uri="{FF2B5EF4-FFF2-40B4-BE49-F238E27FC236}">
                <a16:creationId xmlns:a16="http://schemas.microsoft.com/office/drawing/2014/main" id="{D9567B03-9754-7557-6C19-4E6C45ECBF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61" r="12359" b="-2"/>
          <a:stretch/>
        </p:blipFill>
        <p:spPr>
          <a:xfrm>
            <a:off x="6434407" y="1011765"/>
            <a:ext cx="4744154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FB902-F8BC-D877-4264-1ADD3544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ea typeface="+mj-lt"/>
                <a:cs typeface="+mj-lt"/>
              </a:rPr>
              <a:t>Анализ рынка доставки еды</a:t>
            </a:r>
            <a:endParaRPr lang="ru-RU">
              <a:solidFill>
                <a:srgbClr val="FFFFFF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8" name="Объект 5">
            <a:extLst>
              <a:ext uri="{FF2B5EF4-FFF2-40B4-BE49-F238E27FC236}">
                <a16:creationId xmlns:a16="http://schemas.microsoft.com/office/drawing/2014/main" id="{65B1966C-3AA4-578D-EDE6-9DD581F6C4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57424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83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Документ с графиком и ручкой">
            <a:extLst>
              <a:ext uri="{FF2B5EF4-FFF2-40B4-BE49-F238E27FC236}">
                <a16:creationId xmlns:a16="http://schemas.microsoft.com/office/drawing/2014/main" id="{C9EB7998-2591-C9AA-756E-E1FBC976DA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75" r="17223" b="-3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C7DB9-CCA7-EC8E-1431-0A1747A6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ru-RU"/>
              <a:t>Популярные блюда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79833A-614B-98DE-F6F0-563AF95AD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r>
              <a:rPr lang="ru-RU" sz="2000"/>
              <a:t>Что чаще всего заказывают.</a:t>
            </a:r>
          </a:p>
          <a:p>
            <a:pPr>
              <a:buClr>
                <a:srgbClr val="1287C3"/>
              </a:buClr>
            </a:pPr>
            <a:r>
              <a:rPr lang="ru-RU" sz="2000"/>
              <a:t>В какое время дня что чаще всего заказывают.</a:t>
            </a:r>
          </a:p>
          <a:p>
            <a:pPr>
              <a:buClr>
                <a:srgbClr val="1287C3"/>
              </a:buClr>
            </a:pP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252384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D2892-BA43-B36C-9D0A-90CEF53F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230" y="-4119"/>
            <a:ext cx="10018713" cy="444843"/>
          </a:xfrm>
        </p:spPr>
        <p:txBody>
          <a:bodyPr>
            <a:normAutofit fontScale="90000"/>
          </a:bodyPr>
          <a:lstStyle/>
          <a:p>
            <a:endParaRPr lang="ru-RU"/>
          </a:p>
        </p:txBody>
      </p:sp>
      <p:pic>
        <p:nvPicPr>
          <p:cNvPr id="6" name="Рисунок 5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0075163F-550D-94C4-EF28-75C097C57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50" y="0"/>
            <a:ext cx="10020683" cy="6857999"/>
          </a:xfrm>
          <a:prstGeom prst="rect">
            <a:avLst/>
          </a:prstGeo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6FF82383-6806-41E6-05F5-EAD049E7E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22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D600B3-8788-C807-EDD8-31BAF2314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6" cy="17525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200"/>
              <a:t>Типовые запросы отрожающие бизнес-процессы которые в ней происходят</a:t>
            </a:r>
          </a:p>
        </p:txBody>
      </p:sp>
      <p:sp>
        <p:nvSpPr>
          <p:cNvPr id="29" name="Content Placeholder 24">
            <a:extLst>
              <a:ext uri="{FF2B5EF4-FFF2-40B4-BE49-F238E27FC236}">
                <a16:creationId xmlns:a16="http://schemas.microsoft.com/office/drawing/2014/main" id="{9B489FCF-442C-0093-4BF7-93A4DC82F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2812386" cy="3124201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28" name="Rounded Rectangle 6">
            <a:extLst>
              <a:ext uri="{FF2B5EF4-FFF2-40B4-BE49-F238E27FC236}">
                <a16:creationId xmlns:a16="http://schemas.microsoft.com/office/drawing/2014/main" id="{E9300062-3750-4DBC-AFC8-E9DC8EFA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7552" y="648931"/>
            <a:ext cx="6917478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61EE8AFF-4B54-D3DD-F6A5-C191C405E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136" y="946726"/>
            <a:ext cx="6742859" cy="2308407"/>
          </a:xfrm>
          <a:prstGeom prst="rect">
            <a:avLst/>
          </a:prstGeom>
        </p:spPr>
      </p:pic>
      <p:pic>
        <p:nvPicPr>
          <p:cNvPr id="21" name="Объект 20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7BB876D5-DD09-B627-6929-160DA9B76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236" y="3413862"/>
            <a:ext cx="6640296" cy="209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1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CBAC5-F9EB-2777-7560-27DC8FBB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Триггер</a:t>
            </a:r>
          </a:p>
        </p:txBody>
      </p:sp>
      <p:pic>
        <p:nvPicPr>
          <p:cNvPr id="4" name="Объект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37EF9445-F8C9-DFB4-4327-690A91B87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8369" y="2446129"/>
            <a:ext cx="7415637" cy="4173330"/>
          </a:xfrm>
        </p:spPr>
      </p:pic>
    </p:spTree>
    <p:extLst>
      <p:ext uri="{BB962C8B-B14F-4D97-AF65-F5344CB8AC3E}">
        <p14:creationId xmlns:p14="http://schemas.microsoft.com/office/powerpoint/2010/main" val="621658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09B90-3A30-904F-93E1-D9A3F5611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4ECACD-4343-9DD1-1D2E-5C47D8ED5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Изучен рынок сервисов доставки</a:t>
            </a:r>
          </a:p>
          <a:p>
            <a:pPr>
              <a:buClr>
                <a:srgbClr val="1287C3"/>
              </a:buClr>
            </a:pPr>
            <a:r>
              <a:rPr lang="ru-RU"/>
              <a:t>Была </a:t>
            </a:r>
            <a:r>
              <a:rPr lang="ru-RU" err="1"/>
              <a:t>разработанна</a:t>
            </a:r>
            <a:r>
              <a:rPr lang="ru-RU"/>
              <a:t> база данных для сервиса доставки</a:t>
            </a:r>
          </a:p>
          <a:p>
            <a:pPr>
              <a:buClr>
                <a:srgbClr val="1287C3"/>
              </a:buClr>
            </a:pPr>
            <a:endParaRPr lang="ru-RU"/>
          </a:p>
          <a:p>
            <a:pPr>
              <a:buClr>
                <a:srgbClr val="1287C3"/>
              </a:buClr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073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Parallax</vt:lpstr>
      <vt:lpstr>Курсовой проект тема "Разработка базы данных для сервиса доставки"</vt:lpstr>
      <vt:lpstr>Цель и задачи проекта</vt:lpstr>
      <vt:lpstr>Сервис доставки готовой еды</vt:lpstr>
      <vt:lpstr>Анализ рынка доставки еды</vt:lpstr>
      <vt:lpstr>Популярные блюда</vt:lpstr>
      <vt:lpstr>PowerPoint Presentation</vt:lpstr>
      <vt:lpstr>Типовые запросы отрожающие бизнес-процессы которые в ней происходят</vt:lpstr>
      <vt:lpstr>Триггер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1</cp:revision>
  <dcterms:created xsi:type="dcterms:W3CDTF">2024-06-20T03:17:14Z</dcterms:created>
  <dcterms:modified xsi:type="dcterms:W3CDTF">2024-06-20T05:39:19Z</dcterms:modified>
</cp:coreProperties>
</file>