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0" r:id="rId4"/>
    <p:sldId id="26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8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57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0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628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456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9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4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5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2BC-19BF-46BC-94EF-A355A93B5ACD}" type="datetimeFigureOut">
              <a:rPr lang="ru-RU" smtClean="0"/>
              <a:t>08.06.2024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026EB1-E410-4E1E-A5DD-C310AF727E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121F4-2F1E-13D6-6496-D4B3E679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сервиса доставки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5B4979-23F7-2268-F88D-EB4D5ACD7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Масалов Н.М. ИСИП-3</a:t>
            </a:r>
          </a:p>
        </p:txBody>
      </p:sp>
    </p:spTree>
    <p:extLst>
      <p:ext uri="{BB962C8B-B14F-4D97-AF65-F5344CB8AC3E}">
        <p14:creationId xmlns:p14="http://schemas.microsoft.com/office/powerpoint/2010/main" val="42454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4CDD5-6B12-725D-BCA5-FE89C75A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35280-3291-6974-9832-BFB91F1D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Tkinter</a:t>
            </a:r>
            <a:r>
              <a:rPr lang="en-US" dirty="0"/>
              <a:t>, Pillow, </a:t>
            </a:r>
            <a:r>
              <a:rPr lang="en-US" dirty="0" err="1"/>
              <a:t>Passlib</a:t>
            </a:r>
            <a:endParaRPr lang="en-US" dirty="0"/>
          </a:p>
          <a:p>
            <a:r>
              <a:rPr lang="ru-RU" dirty="0"/>
              <a:t>База данных: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27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089BA-AF1B-F2AC-59B1-B5705A87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96" y="550926"/>
            <a:ext cx="8308946" cy="57561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823EF-B789-5A8A-CFF6-2AE0333F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96" y="711196"/>
            <a:ext cx="8911687" cy="128089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C0A9E-75A2-3418-842A-9D23EC3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логина и </a:t>
            </a:r>
            <a:r>
              <a:rPr lang="ru-RU" dirty="0" err="1"/>
              <a:t>регестрации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26531-D415-5A6B-CED0-D948D3CD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E42B8-ECC5-BA39-688C-CDFCA824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171"/>
            <a:ext cx="12192000" cy="59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0D9F0-1C29-5401-2BDB-DDC6D12A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3033A-2640-4405-0227-C393C1C5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1B44E-EF57-8E57-F653-195377E3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91778"/>
            <a:ext cx="12018264" cy="31246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FADD83-6B18-60BC-CE8B-5BFD66B0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8" y="4148819"/>
            <a:ext cx="51537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7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D369-04C0-C81E-3BF2-DEB2849B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пользователе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ACECE-633F-EBA4-4B3B-9BC2949B4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EB951-950F-4948-62D8-C11B37A9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7362"/>
            <a:ext cx="6239746" cy="21243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4C67D7-D8AE-E53C-F1A9-91E253E9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022411"/>
            <a:ext cx="629690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3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5E635-401F-6C80-AE4D-3CA82B0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курьера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9250A-A37E-F53C-6E69-F04F5F3B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7BA512-49D8-B644-51C0-64427E71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94501"/>
            <a:ext cx="8345065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EA138-C72E-4C67-5F3B-5A586197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2F40-023E-6B57-2F64-9781B09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60687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41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Приложение для сервиса доставки</vt:lpstr>
      <vt:lpstr>Стек технологий</vt:lpstr>
      <vt:lpstr>Презентация PowerPoint</vt:lpstr>
      <vt:lpstr>Окно логина и регестрации</vt:lpstr>
      <vt:lpstr>Главная страница</vt:lpstr>
      <vt:lpstr>Информация о пользователе</vt:lpstr>
      <vt:lpstr>Окно курьера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STUD-WS-009</dc:creator>
  <cp:lastModifiedBy>STUD-WS-009</cp:lastModifiedBy>
  <cp:revision>10</cp:revision>
  <dcterms:created xsi:type="dcterms:W3CDTF">2024-06-08T07:39:26Z</dcterms:created>
  <dcterms:modified xsi:type="dcterms:W3CDTF">2024-06-08T10:38:06Z</dcterms:modified>
</cp:coreProperties>
</file>