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Масалов Н.М. ИСИП-3</a:t>
            </a:r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089BA-AF1B-F2AC-59B1-B5705A87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5" y="3915"/>
            <a:ext cx="9893808" cy="68540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96" y="711196"/>
            <a:ext cx="8911687" cy="12808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ADD83-6B18-60BC-CE8B-5BFD66B0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8" y="4148819"/>
            <a:ext cx="5153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41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Стек технологий</vt:lpstr>
      <vt:lpstr>Презентация PowerPoint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9</cp:revision>
  <dcterms:created xsi:type="dcterms:W3CDTF">2024-06-08T07:39:26Z</dcterms:created>
  <dcterms:modified xsi:type="dcterms:W3CDTF">2024-06-08T10:10:21Z</dcterms:modified>
</cp:coreProperties>
</file>